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8" r:id="rId2"/>
    <p:sldId id="259" r:id="rId3"/>
    <p:sldId id="261" r:id="rId4"/>
    <p:sldId id="262" r:id="rId5"/>
    <p:sldId id="328" r:id="rId6"/>
    <p:sldId id="330" r:id="rId7"/>
    <p:sldId id="332" r:id="rId8"/>
    <p:sldId id="275" r:id="rId9"/>
    <p:sldId id="341" r:id="rId10"/>
    <p:sldId id="352" r:id="rId11"/>
    <p:sldId id="354" r:id="rId12"/>
    <p:sldId id="342" r:id="rId13"/>
    <p:sldId id="356" r:id="rId14"/>
    <p:sldId id="357" r:id="rId15"/>
    <p:sldId id="358" r:id="rId16"/>
    <p:sldId id="359" r:id="rId17"/>
    <p:sldId id="360" r:id="rId18"/>
    <p:sldId id="344" r:id="rId19"/>
    <p:sldId id="361" r:id="rId20"/>
    <p:sldId id="346" r:id="rId21"/>
    <p:sldId id="350" r:id="rId22"/>
    <p:sldId id="370" r:id="rId23"/>
    <p:sldId id="371" r:id="rId24"/>
    <p:sldId id="351" r:id="rId25"/>
    <p:sldId id="372" r:id="rId26"/>
    <p:sldId id="349" r:id="rId27"/>
    <p:sldId id="363" r:id="rId28"/>
    <p:sldId id="364" r:id="rId29"/>
    <p:sldId id="367" r:id="rId30"/>
    <p:sldId id="368" r:id="rId31"/>
    <p:sldId id="369" r:id="rId32"/>
    <p:sldId id="362" r:id="rId33"/>
    <p:sldId id="366" r:id="rId34"/>
    <p:sldId id="365" r:id="rId35"/>
    <p:sldId id="325" r:id="rId36"/>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3E3"/>
    <a:srgbClr val="D7B082"/>
    <a:srgbClr val="353A5A"/>
    <a:srgbClr val="8A1E4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EFE3C1-ED10-4811-AD74-312779F74948}" v="74" dt="2025-02-02T16:33:04.552"/>
  </p1510:revLst>
</p1510:revInfo>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Нет стиля, сетка таблиц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Светлый стиль 3 — акцент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F1AB2-1976-4502-BF36-3FF5EA218861}" styleName="Средний стиль 4 — акцент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85515" autoAdjust="0"/>
  </p:normalViewPr>
  <p:slideViewPr>
    <p:cSldViewPr snapToGrid="0">
      <p:cViewPr varScale="1">
        <p:scale>
          <a:sx n="97" d="100"/>
          <a:sy n="97" d="100"/>
        </p:scale>
        <p:origin x="1074" y="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אלכסנדר פיטקין" userId="179fcca8-0756-4351-9ea6-49aebc36e6ba" providerId="ADAL" clId="{2995EEE5-097A-42E8-8083-D0DC78429C10}"/>
    <pc:docChg chg="undo redo custSel addSld delSld modSld sldOrd">
      <pc:chgData name="אלכסנדר פיטקין" userId="179fcca8-0756-4351-9ea6-49aebc36e6ba" providerId="ADAL" clId="{2995EEE5-097A-42E8-8083-D0DC78429C10}" dt="2024-07-29T07:45:59.468" v="4255"/>
      <pc:docMkLst>
        <pc:docMk/>
      </pc:docMkLst>
      <pc:sldChg chg="addSp modSp new del mod">
        <pc:chgData name="אלכסנדר פיטקין" userId="179fcca8-0756-4351-9ea6-49aebc36e6ba" providerId="ADAL" clId="{2995EEE5-097A-42E8-8083-D0DC78429C10}" dt="2024-07-28T15:07:30.596" v="3697" actId="47"/>
        <pc:sldMkLst>
          <pc:docMk/>
          <pc:sldMk cId="4274303033" sldId="256"/>
        </pc:sldMkLst>
      </pc:sldChg>
      <pc:sldChg chg="modSp add del mod setBg">
        <pc:chgData name="אלכסנדר פיטקין" userId="179fcca8-0756-4351-9ea6-49aebc36e6ba" providerId="ADAL" clId="{2995EEE5-097A-42E8-8083-D0DC78429C10}" dt="2024-07-28T15:07:30.596" v="3697" actId="47"/>
        <pc:sldMkLst>
          <pc:docMk/>
          <pc:sldMk cId="2199381248" sldId="257"/>
        </pc:sldMkLst>
      </pc:sldChg>
      <pc:sldChg chg="addSp delSp modSp add mod modTransition">
        <pc:chgData name="אלכסנדר פיטקין" userId="179fcca8-0756-4351-9ea6-49aebc36e6ba" providerId="ADAL" clId="{2995EEE5-097A-42E8-8083-D0DC78429C10}" dt="2024-07-28T15:16:07.897" v="3968"/>
        <pc:sldMkLst>
          <pc:docMk/>
          <pc:sldMk cId="2371614128" sldId="258"/>
        </pc:sldMkLst>
      </pc:sldChg>
      <pc:sldChg chg="addSp delSp modSp add mod ord modTransition">
        <pc:chgData name="אלכסנדר פיטקין" userId="179fcca8-0756-4351-9ea6-49aebc36e6ba" providerId="ADAL" clId="{2995EEE5-097A-42E8-8083-D0DC78429C10}" dt="2024-07-28T15:52:07.192" v="4072" actId="20577"/>
        <pc:sldMkLst>
          <pc:docMk/>
          <pc:sldMk cId="257130808" sldId="259"/>
        </pc:sldMkLst>
      </pc:sldChg>
      <pc:sldChg chg="add del ord">
        <pc:chgData name="אלכסנדר פיטקין" userId="179fcca8-0756-4351-9ea6-49aebc36e6ba" providerId="ADAL" clId="{2995EEE5-097A-42E8-8083-D0DC78429C10}" dt="2024-07-27T09:26:13.533" v="149" actId="47"/>
        <pc:sldMkLst>
          <pc:docMk/>
          <pc:sldMk cId="2221709193" sldId="259"/>
        </pc:sldMkLst>
      </pc:sldChg>
      <pc:sldChg chg="addSp delSp modSp add mod ord modTransition">
        <pc:chgData name="אלכסנדר פיטקין" userId="179fcca8-0756-4351-9ea6-49aebc36e6ba" providerId="ADAL" clId="{2995EEE5-097A-42E8-8083-D0DC78429C10}" dt="2024-07-28T15:16:30.120" v="3973"/>
        <pc:sldMkLst>
          <pc:docMk/>
          <pc:sldMk cId="1812775672" sldId="260"/>
        </pc:sldMkLst>
      </pc:sldChg>
      <pc:sldChg chg="addSp delSp modSp add mod ord modTransition">
        <pc:chgData name="אלכסנדר פיטקין" userId="179fcca8-0756-4351-9ea6-49aebc36e6ba" providerId="ADAL" clId="{2995EEE5-097A-42E8-8083-D0DC78429C10}" dt="2024-07-28T17:44:16.490" v="4075"/>
        <pc:sldMkLst>
          <pc:docMk/>
          <pc:sldMk cId="4025020213" sldId="261"/>
        </pc:sldMkLst>
      </pc:sldChg>
      <pc:sldChg chg="addSp delSp modSp add mod ord modTransition">
        <pc:chgData name="אלכסנדר פיטקין" userId="179fcca8-0756-4351-9ea6-49aebc36e6ba" providerId="ADAL" clId="{2995EEE5-097A-42E8-8083-D0DC78429C10}" dt="2024-07-28T15:26:38.458" v="4061" actId="114"/>
        <pc:sldMkLst>
          <pc:docMk/>
          <pc:sldMk cId="3278927255" sldId="262"/>
        </pc:sldMkLst>
      </pc:sldChg>
      <pc:sldChg chg="addSp delSp modSp add mod ord modTransition">
        <pc:chgData name="אלכסנדר פיטקין" userId="179fcca8-0756-4351-9ea6-49aebc36e6ba" providerId="ADAL" clId="{2995EEE5-097A-42E8-8083-D0DC78429C10}" dt="2024-07-28T15:16:30.120" v="3973"/>
        <pc:sldMkLst>
          <pc:docMk/>
          <pc:sldMk cId="3105444777" sldId="263"/>
        </pc:sldMkLst>
      </pc:sldChg>
      <pc:sldChg chg="modSp add mod modTransition">
        <pc:chgData name="אלכסנדר פיטקין" userId="179fcca8-0756-4351-9ea6-49aebc36e6ba" providerId="ADAL" clId="{2995EEE5-097A-42E8-8083-D0DC78429C10}" dt="2024-07-28T15:22:55.213" v="3995" actId="20577"/>
        <pc:sldMkLst>
          <pc:docMk/>
          <pc:sldMk cId="3658812879" sldId="264"/>
        </pc:sldMkLst>
      </pc:sldChg>
      <pc:sldChg chg="modSp add mod ord modTransition">
        <pc:chgData name="אלכסנדר פיטקין" userId="179fcca8-0756-4351-9ea6-49aebc36e6ba" providerId="ADAL" clId="{2995EEE5-097A-42E8-8083-D0DC78429C10}" dt="2024-07-28T15:52:12.818" v="4074" actId="20577"/>
        <pc:sldMkLst>
          <pc:docMk/>
          <pc:sldMk cId="3655315475" sldId="265"/>
        </pc:sldMkLst>
      </pc:sldChg>
      <pc:sldChg chg="addSp delSp modSp add mod ord modTransition">
        <pc:chgData name="אלכסנדר פיטקין" userId="179fcca8-0756-4351-9ea6-49aebc36e6ba" providerId="ADAL" clId="{2995EEE5-097A-42E8-8083-D0DC78429C10}" dt="2024-07-28T15:16:30.120" v="3973"/>
        <pc:sldMkLst>
          <pc:docMk/>
          <pc:sldMk cId="1878891343" sldId="266"/>
        </pc:sldMkLst>
      </pc:sldChg>
      <pc:sldChg chg="addSp delSp modSp add mod modTransition">
        <pc:chgData name="אלכסנדר פיטקין" userId="179fcca8-0756-4351-9ea6-49aebc36e6ba" providerId="ADAL" clId="{2995EEE5-097A-42E8-8083-D0DC78429C10}" dt="2024-07-28T15:16:30.120" v="3973"/>
        <pc:sldMkLst>
          <pc:docMk/>
          <pc:sldMk cId="3372434043" sldId="267"/>
        </pc:sldMkLst>
      </pc:sldChg>
      <pc:sldChg chg="addSp modSp add mod modTransition">
        <pc:chgData name="אלכסנדר פיטקין" userId="179fcca8-0756-4351-9ea6-49aebc36e6ba" providerId="ADAL" clId="{2995EEE5-097A-42E8-8083-D0DC78429C10}" dt="2024-07-28T15:16:30.120" v="3973"/>
        <pc:sldMkLst>
          <pc:docMk/>
          <pc:sldMk cId="3731793321" sldId="268"/>
        </pc:sldMkLst>
      </pc:sldChg>
      <pc:sldChg chg="modSp add mod modTransition">
        <pc:chgData name="אלכסנדר פיטקין" userId="179fcca8-0756-4351-9ea6-49aebc36e6ba" providerId="ADAL" clId="{2995EEE5-097A-42E8-8083-D0DC78429C10}" dt="2024-07-28T17:59:57.037" v="4081" actId="20577"/>
        <pc:sldMkLst>
          <pc:docMk/>
          <pc:sldMk cId="353484243" sldId="269"/>
        </pc:sldMkLst>
      </pc:sldChg>
      <pc:sldChg chg="addSp delSp modSp add mod modTransition">
        <pc:chgData name="אלכסנדר פיטקין" userId="179fcca8-0756-4351-9ea6-49aebc36e6ba" providerId="ADAL" clId="{2995EEE5-097A-42E8-8083-D0DC78429C10}" dt="2024-07-28T18:05:31.341" v="4085" actId="20577"/>
        <pc:sldMkLst>
          <pc:docMk/>
          <pc:sldMk cId="3780236443" sldId="270"/>
        </pc:sldMkLst>
      </pc:sldChg>
      <pc:sldChg chg="modSp add mod ord modTransition">
        <pc:chgData name="אלכסנדר פיטקין" userId="179fcca8-0756-4351-9ea6-49aebc36e6ba" providerId="ADAL" clId="{2995EEE5-097A-42E8-8083-D0DC78429C10}" dt="2024-07-28T15:23:06.664" v="4003" actId="20577"/>
        <pc:sldMkLst>
          <pc:docMk/>
          <pc:sldMk cId="1637436159" sldId="271"/>
        </pc:sldMkLst>
      </pc:sldChg>
      <pc:sldChg chg="addSp delSp modSp add mod ord modTransition">
        <pc:chgData name="אלכסנדר פיטקין" userId="179fcca8-0756-4351-9ea6-49aebc36e6ba" providerId="ADAL" clId="{2995EEE5-097A-42E8-8083-D0DC78429C10}" dt="2024-07-28T15:16:30.120" v="3973"/>
        <pc:sldMkLst>
          <pc:docMk/>
          <pc:sldMk cId="4156328972" sldId="272"/>
        </pc:sldMkLst>
      </pc:sldChg>
      <pc:sldChg chg="delSp modSp add mod modTransition">
        <pc:chgData name="אלכסנדר פיטקין" userId="179fcca8-0756-4351-9ea6-49aebc36e6ba" providerId="ADAL" clId="{2995EEE5-097A-42E8-8083-D0DC78429C10}" dt="2024-07-28T15:16:30.120" v="3973"/>
        <pc:sldMkLst>
          <pc:docMk/>
          <pc:sldMk cId="2595060074" sldId="273"/>
        </pc:sldMkLst>
      </pc:sldChg>
      <pc:sldChg chg="addSp delSp modSp add mod ord modTransition">
        <pc:chgData name="אלכסנדר פיטקין" userId="179fcca8-0756-4351-9ea6-49aebc36e6ba" providerId="ADAL" clId="{2995EEE5-097A-42E8-8083-D0DC78429C10}" dt="2024-07-28T15:16:30.120" v="3973"/>
        <pc:sldMkLst>
          <pc:docMk/>
          <pc:sldMk cId="3646109716" sldId="274"/>
        </pc:sldMkLst>
      </pc:sldChg>
      <pc:sldChg chg="modSp add mod ord modTransition">
        <pc:chgData name="אלכסנדר פיטקין" userId="179fcca8-0756-4351-9ea6-49aebc36e6ba" providerId="ADAL" clId="{2995EEE5-097A-42E8-8083-D0DC78429C10}" dt="2024-07-28T15:23:12.244" v="4006" actId="20577"/>
        <pc:sldMkLst>
          <pc:docMk/>
          <pc:sldMk cId="3321620360" sldId="275"/>
        </pc:sldMkLst>
      </pc:sldChg>
      <pc:sldChg chg="addSp delSp modSp add mod ord modTransition">
        <pc:chgData name="אלכסנדר פיטקין" userId="179fcca8-0756-4351-9ea6-49aebc36e6ba" providerId="ADAL" clId="{2995EEE5-097A-42E8-8083-D0DC78429C10}" dt="2024-07-28T18:19:31.635" v="4088" actId="20577"/>
        <pc:sldMkLst>
          <pc:docMk/>
          <pc:sldMk cId="4007838917" sldId="276"/>
        </pc:sldMkLst>
      </pc:sldChg>
      <pc:sldChg chg="modSp add mod ord modTransition">
        <pc:chgData name="אלכסנדר פיטקין" userId="179fcca8-0756-4351-9ea6-49aebc36e6ba" providerId="ADAL" clId="{2995EEE5-097A-42E8-8083-D0DC78429C10}" dt="2024-07-28T15:23:18.431" v="4014" actId="20577"/>
        <pc:sldMkLst>
          <pc:docMk/>
          <pc:sldMk cId="1650323743" sldId="277"/>
        </pc:sldMkLst>
      </pc:sldChg>
      <pc:sldChg chg="addSp delSp modSp add mod ord modTransition">
        <pc:chgData name="אלכסנדר פיטקין" userId="179fcca8-0756-4351-9ea6-49aebc36e6ba" providerId="ADAL" clId="{2995EEE5-097A-42E8-8083-D0DC78429C10}" dt="2024-07-28T15:16:43.784" v="3976"/>
        <pc:sldMkLst>
          <pc:docMk/>
          <pc:sldMk cId="4130103129" sldId="278"/>
        </pc:sldMkLst>
      </pc:sldChg>
      <pc:sldChg chg="addSp delSp modSp add mod modTransition">
        <pc:chgData name="אלכסנדר פיטקין" userId="179fcca8-0756-4351-9ea6-49aebc36e6ba" providerId="ADAL" clId="{2995EEE5-097A-42E8-8083-D0DC78429C10}" dt="2024-07-28T15:16:43.784" v="3976"/>
        <pc:sldMkLst>
          <pc:docMk/>
          <pc:sldMk cId="4118985806" sldId="279"/>
        </pc:sldMkLst>
      </pc:sldChg>
      <pc:sldChg chg="addSp modSp add mod modTransition">
        <pc:chgData name="אלכסנדר פיטקין" userId="179fcca8-0756-4351-9ea6-49aebc36e6ba" providerId="ADAL" clId="{2995EEE5-097A-42E8-8083-D0DC78429C10}" dt="2024-07-28T15:24:42.260" v="4049" actId="1076"/>
        <pc:sldMkLst>
          <pc:docMk/>
          <pc:sldMk cId="3535534745" sldId="280"/>
        </pc:sldMkLst>
      </pc:sldChg>
      <pc:sldChg chg="addSp delSp modSp add mod modTransition">
        <pc:chgData name="אלכסנדר פיטקין" userId="179fcca8-0756-4351-9ea6-49aebc36e6ba" providerId="ADAL" clId="{2995EEE5-097A-42E8-8083-D0DC78429C10}" dt="2024-07-28T18:27:21.579" v="4089" actId="20577"/>
        <pc:sldMkLst>
          <pc:docMk/>
          <pc:sldMk cId="2076375494" sldId="281"/>
        </pc:sldMkLst>
      </pc:sldChg>
      <pc:sldChg chg="addSp delSp modSp add mod modTransition">
        <pc:chgData name="אלכסנדר פיטקין" userId="179fcca8-0756-4351-9ea6-49aebc36e6ba" providerId="ADAL" clId="{2995EEE5-097A-42E8-8083-D0DC78429C10}" dt="2024-07-28T18:28:56.615" v="4094" actId="1076"/>
        <pc:sldMkLst>
          <pc:docMk/>
          <pc:sldMk cId="3239844871" sldId="282"/>
        </pc:sldMkLst>
      </pc:sldChg>
      <pc:sldChg chg="addSp delSp modSp add mod ord modTransition">
        <pc:chgData name="אלכסנדר פיטקין" userId="179fcca8-0756-4351-9ea6-49aebc36e6ba" providerId="ADAL" clId="{2995EEE5-097A-42E8-8083-D0DC78429C10}" dt="2024-07-28T15:26:01.519" v="4055" actId="114"/>
        <pc:sldMkLst>
          <pc:docMk/>
          <pc:sldMk cId="42001752" sldId="283"/>
        </pc:sldMkLst>
      </pc:sldChg>
      <pc:sldChg chg="addSp delSp modSp add mod ord modTransition setBg">
        <pc:chgData name="אלכסנדר פיטקין" userId="179fcca8-0756-4351-9ea6-49aebc36e6ba" providerId="ADAL" clId="{2995EEE5-097A-42E8-8083-D0DC78429C10}" dt="2024-07-28T15:16:43.784" v="3976"/>
        <pc:sldMkLst>
          <pc:docMk/>
          <pc:sldMk cId="372383315" sldId="284"/>
        </pc:sldMkLst>
      </pc:sldChg>
      <pc:sldChg chg="addSp delSp modSp add del mod">
        <pc:chgData name="אלכסנדר פיטקין" userId="179fcca8-0756-4351-9ea6-49aebc36e6ba" providerId="ADAL" clId="{2995EEE5-097A-42E8-8083-D0DC78429C10}" dt="2024-07-28T08:36:01.169" v="1851" actId="47"/>
        <pc:sldMkLst>
          <pc:docMk/>
          <pc:sldMk cId="1729711520" sldId="284"/>
        </pc:sldMkLst>
      </pc:sldChg>
      <pc:sldChg chg="modSp add mod ord modTransition">
        <pc:chgData name="אלכסנדר פיטקין" userId="179fcca8-0756-4351-9ea6-49aebc36e6ba" providerId="ADAL" clId="{2995EEE5-097A-42E8-8083-D0DC78429C10}" dt="2024-07-28T15:23:24.102" v="4018" actId="20577"/>
        <pc:sldMkLst>
          <pc:docMk/>
          <pc:sldMk cId="945495987" sldId="285"/>
        </pc:sldMkLst>
      </pc:sldChg>
      <pc:sldChg chg="addSp delSp modSp add mod ord modTransition">
        <pc:chgData name="אלכסנדר פיטקין" userId="179fcca8-0756-4351-9ea6-49aebc36e6ba" providerId="ADAL" clId="{2995EEE5-097A-42E8-8083-D0DC78429C10}" dt="2024-07-28T15:16:43.784" v="3976"/>
        <pc:sldMkLst>
          <pc:docMk/>
          <pc:sldMk cId="492784809" sldId="286"/>
        </pc:sldMkLst>
      </pc:sldChg>
      <pc:sldChg chg="addSp delSp modSp add mod ord modTransition">
        <pc:chgData name="אלכסנדר פיטקין" userId="179fcca8-0756-4351-9ea6-49aebc36e6ba" providerId="ADAL" clId="{2995EEE5-097A-42E8-8083-D0DC78429C10}" dt="2024-07-28T15:16:43.784" v="3976"/>
        <pc:sldMkLst>
          <pc:docMk/>
          <pc:sldMk cId="3002402775" sldId="287"/>
        </pc:sldMkLst>
      </pc:sldChg>
      <pc:sldChg chg="addSp delSp modSp add mod ord modTransition">
        <pc:chgData name="אלכסנדר פיטקין" userId="179fcca8-0756-4351-9ea6-49aebc36e6ba" providerId="ADAL" clId="{2995EEE5-097A-42E8-8083-D0DC78429C10}" dt="2024-07-28T15:16:43.784" v="3976"/>
        <pc:sldMkLst>
          <pc:docMk/>
          <pc:sldMk cId="4249897691" sldId="288"/>
        </pc:sldMkLst>
      </pc:sldChg>
      <pc:sldChg chg="delSp modSp add mod modTransition">
        <pc:chgData name="אלכסנדר פיטקין" userId="179fcca8-0756-4351-9ea6-49aebc36e6ba" providerId="ADAL" clId="{2995EEE5-097A-42E8-8083-D0DC78429C10}" dt="2024-07-28T15:16:43.784" v="3976"/>
        <pc:sldMkLst>
          <pc:docMk/>
          <pc:sldMk cId="2136325896" sldId="289"/>
        </pc:sldMkLst>
      </pc:sldChg>
      <pc:sldChg chg="addSp modSp add mod ord modTransition">
        <pc:chgData name="אלכסנדר פיטקין" userId="179fcca8-0756-4351-9ea6-49aebc36e6ba" providerId="ADAL" clId="{2995EEE5-097A-42E8-8083-D0DC78429C10}" dt="2024-07-28T15:16:43.784" v="3976"/>
        <pc:sldMkLst>
          <pc:docMk/>
          <pc:sldMk cId="1436826826" sldId="290"/>
        </pc:sldMkLst>
      </pc:sldChg>
      <pc:sldChg chg="addSp delSp modSp add mod modTransition">
        <pc:chgData name="אלכסנדר פיטקין" userId="179fcca8-0756-4351-9ea6-49aebc36e6ba" providerId="ADAL" clId="{2995EEE5-097A-42E8-8083-D0DC78429C10}" dt="2024-07-28T15:16:43.784" v="3976"/>
        <pc:sldMkLst>
          <pc:docMk/>
          <pc:sldMk cId="354849530" sldId="291"/>
        </pc:sldMkLst>
      </pc:sldChg>
      <pc:sldChg chg="modSp add mod ord modTransition">
        <pc:chgData name="אלכסנדר פיטקין" userId="179fcca8-0756-4351-9ea6-49aebc36e6ba" providerId="ADAL" clId="{2995EEE5-097A-42E8-8083-D0DC78429C10}" dt="2024-07-28T15:23:29.933" v="4022" actId="20577"/>
        <pc:sldMkLst>
          <pc:docMk/>
          <pc:sldMk cId="387910298" sldId="292"/>
        </pc:sldMkLst>
      </pc:sldChg>
      <pc:sldChg chg="addSp delSp modSp add mod ord modTransition">
        <pc:chgData name="אלכסנדר פיטקין" userId="179fcca8-0756-4351-9ea6-49aebc36e6ba" providerId="ADAL" clId="{2995EEE5-097A-42E8-8083-D0DC78429C10}" dt="2024-07-28T15:16:43.784" v="3976"/>
        <pc:sldMkLst>
          <pc:docMk/>
          <pc:sldMk cId="909247841" sldId="293"/>
        </pc:sldMkLst>
      </pc:sldChg>
      <pc:sldChg chg="delSp modSp add mod modTransition">
        <pc:chgData name="אלכסנדר פיטקין" userId="179fcca8-0756-4351-9ea6-49aebc36e6ba" providerId="ADAL" clId="{2995EEE5-097A-42E8-8083-D0DC78429C10}" dt="2024-07-29T07:45:59.468" v="4255"/>
        <pc:sldMkLst>
          <pc:docMk/>
          <pc:sldMk cId="2543402397" sldId="294"/>
        </pc:sldMkLst>
      </pc:sldChg>
      <pc:sldChg chg="addSp modSp add mod modTransition">
        <pc:chgData name="אלכסנדר פיטקין" userId="179fcca8-0756-4351-9ea6-49aebc36e6ba" providerId="ADAL" clId="{2995EEE5-097A-42E8-8083-D0DC78429C10}" dt="2024-07-28T15:16:43.784" v="3976"/>
        <pc:sldMkLst>
          <pc:docMk/>
          <pc:sldMk cId="3706511873" sldId="295"/>
        </pc:sldMkLst>
      </pc:sldChg>
      <pc:sldChg chg="modSp add mod ord modTransition">
        <pc:chgData name="אלכסנדר פיטקין" userId="179fcca8-0756-4351-9ea6-49aebc36e6ba" providerId="ADAL" clId="{2995EEE5-097A-42E8-8083-D0DC78429C10}" dt="2024-07-28T15:23:34.946" v="4025" actId="20577"/>
        <pc:sldMkLst>
          <pc:docMk/>
          <pc:sldMk cId="4197899065" sldId="296"/>
        </pc:sldMkLst>
      </pc:sldChg>
      <pc:sldChg chg="modSp add mod ord modTransition">
        <pc:chgData name="אלכסנדר פיטקין" userId="179fcca8-0756-4351-9ea6-49aebc36e6ba" providerId="ADAL" clId="{2995EEE5-097A-42E8-8083-D0DC78429C10}" dt="2024-07-28T15:23:39.852" v="4029" actId="20577"/>
        <pc:sldMkLst>
          <pc:docMk/>
          <pc:sldMk cId="451773113" sldId="297"/>
        </pc:sldMkLst>
      </pc:sldChg>
      <pc:sldChg chg="addSp delSp modSp add mod ord modTransition">
        <pc:chgData name="אלכסנדר פיטקין" userId="179fcca8-0756-4351-9ea6-49aebc36e6ba" providerId="ADAL" clId="{2995EEE5-097A-42E8-8083-D0DC78429C10}" dt="2024-07-28T15:22:26.659" v="3988"/>
        <pc:sldMkLst>
          <pc:docMk/>
          <pc:sldMk cId="1317205865" sldId="298"/>
        </pc:sldMkLst>
      </pc:sldChg>
      <pc:sldChg chg="addSp delSp modSp add mod modTransition setBg">
        <pc:chgData name="אלכסנדר פיטקין" userId="179fcca8-0756-4351-9ea6-49aebc36e6ba" providerId="ADAL" clId="{2995EEE5-097A-42E8-8083-D0DC78429C10}" dt="2024-07-28T12:40:25.349" v="3021"/>
        <pc:sldMkLst>
          <pc:docMk/>
          <pc:sldMk cId="3148961605" sldId="299"/>
        </pc:sldMkLst>
      </pc:sldChg>
      <pc:sldChg chg="modSp add mod modTransition">
        <pc:chgData name="אלכסנדר פיטקין" userId="179fcca8-0756-4351-9ea6-49aebc36e6ba" providerId="ADAL" clId="{2995EEE5-097A-42E8-8083-D0DC78429C10}" dt="2024-07-28T12:40:25.349" v="3021"/>
        <pc:sldMkLst>
          <pc:docMk/>
          <pc:sldMk cId="1803459517" sldId="300"/>
        </pc:sldMkLst>
      </pc:sldChg>
      <pc:sldChg chg="modSp add mod">
        <pc:chgData name="אלכסנדר פיטקין" userId="179fcca8-0756-4351-9ea6-49aebc36e6ba" providerId="ADAL" clId="{2995EEE5-097A-42E8-8083-D0DC78429C10}" dt="2024-07-28T12:41:14.648" v="3027" actId="14100"/>
        <pc:sldMkLst>
          <pc:docMk/>
          <pc:sldMk cId="1338077278" sldId="301"/>
        </pc:sldMkLst>
      </pc:sldChg>
      <pc:sldChg chg="modSp add mod">
        <pc:chgData name="אלכסנדר פיטקין" userId="179fcca8-0756-4351-9ea6-49aebc36e6ba" providerId="ADAL" clId="{2995EEE5-097A-42E8-8083-D0DC78429C10}" dt="2024-07-28T12:41:38.476" v="3033" actId="14100"/>
        <pc:sldMkLst>
          <pc:docMk/>
          <pc:sldMk cId="2106632535" sldId="302"/>
        </pc:sldMkLst>
      </pc:sldChg>
      <pc:sldChg chg="modSp add mod">
        <pc:chgData name="אלכסנדר פיטקין" userId="179fcca8-0756-4351-9ea6-49aebc36e6ba" providerId="ADAL" clId="{2995EEE5-097A-42E8-8083-D0DC78429C10}" dt="2024-07-28T12:43:03.453" v="3040" actId="14100"/>
        <pc:sldMkLst>
          <pc:docMk/>
          <pc:sldMk cId="38697907" sldId="303"/>
        </pc:sldMkLst>
      </pc:sldChg>
      <pc:sldChg chg="modSp add mod">
        <pc:chgData name="אלכסנדר פיטקין" userId="179fcca8-0756-4351-9ea6-49aebc36e6ba" providerId="ADAL" clId="{2995EEE5-097A-42E8-8083-D0DC78429C10}" dt="2024-07-28T12:43:30.917" v="3048" actId="1076"/>
        <pc:sldMkLst>
          <pc:docMk/>
          <pc:sldMk cId="2450151383" sldId="304"/>
        </pc:sldMkLst>
      </pc:sldChg>
      <pc:sldChg chg="modSp add mod">
        <pc:chgData name="אלכסנדר פיטקין" userId="179fcca8-0756-4351-9ea6-49aebc36e6ba" providerId="ADAL" clId="{2995EEE5-097A-42E8-8083-D0DC78429C10}" dt="2024-07-28T12:43:52.124" v="3054" actId="14100"/>
        <pc:sldMkLst>
          <pc:docMk/>
          <pc:sldMk cId="2596737229" sldId="305"/>
        </pc:sldMkLst>
      </pc:sldChg>
      <pc:sldChg chg="modSp add mod ord modTransition">
        <pc:chgData name="אלכסנדר פיטקין" userId="179fcca8-0756-4351-9ea6-49aebc36e6ba" providerId="ADAL" clId="{2995EEE5-097A-42E8-8083-D0DC78429C10}" dt="2024-07-28T15:23:45.949" v="4033" actId="20577"/>
        <pc:sldMkLst>
          <pc:docMk/>
          <pc:sldMk cId="2059680636" sldId="306"/>
        </pc:sldMkLst>
      </pc:sldChg>
      <pc:sldChg chg="addSp delSp modSp add mod ord modTransition">
        <pc:chgData name="אלכסנדר פיטקין" userId="179fcca8-0756-4351-9ea6-49aebc36e6ba" providerId="ADAL" clId="{2995EEE5-097A-42E8-8083-D0DC78429C10}" dt="2024-07-29T07:38:10.175" v="4188" actId="20577"/>
        <pc:sldMkLst>
          <pc:docMk/>
          <pc:sldMk cId="3903660204" sldId="307"/>
        </pc:sldMkLst>
      </pc:sldChg>
      <pc:sldChg chg="addSp delSp modSp add mod modTransition">
        <pc:chgData name="אלכסנדר פיטקין" userId="179fcca8-0756-4351-9ea6-49aebc36e6ba" providerId="ADAL" clId="{2995EEE5-097A-42E8-8083-D0DC78429C10}" dt="2024-07-28T15:17:05.962" v="3981"/>
        <pc:sldMkLst>
          <pc:docMk/>
          <pc:sldMk cId="3860648541" sldId="308"/>
        </pc:sldMkLst>
      </pc:sldChg>
      <pc:sldChg chg="addSp delSp modSp add mod modTransition">
        <pc:chgData name="אלכסנדר פיטקין" userId="179fcca8-0756-4351-9ea6-49aebc36e6ba" providerId="ADAL" clId="{2995EEE5-097A-42E8-8083-D0DC78429C10}" dt="2024-07-28T15:17:05.962" v="3981"/>
        <pc:sldMkLst>
          <pc:docMk/>
          <pc:sldMk cId="2852279903" sldId="309"/>
        </pc:sldMkLst>
      </pc:sldChg>
      <pc:sldChg chg="modSp add del mod ord">
        <pc:chgData name="אלכסנדר פיטקין" userId="179fcca8-0756-4351-9ea6-49aebc36e6ba" providerId="ADAL" clId="{2995EEE5-097A-42E8-8083-D0DC78429C10}" dt="2024-07-28T14:55:31.936" v="3567" actId="47"/>
        <pc:sldMkLst>
          <pc:docMk/>
          <pc:sldMk cId="1972471837" sldId="310"/>
        </pc:sldMkLst>
      </pc:sldChg>
      <pc:sldChg chg="addSp delSp modSp add mod ord modTransition">
        <pc:chgData name="אלכסנדר פיטקין" userId="179fcca8-0756-4351-9ea6-49aebc36e6ba" providerId="ADAL" clId="{2995EEE5-097A-42E8-8083-D0DC78429C10}" dt="2024-07-28T15:17:30.952" v="3987"/>
        <pc:sldMkLst>
          <pc:docMk/>
          <pc:sldMk cId="1245224924" sldId="311"/>
        </pc:sldMkLst>
      </pc:sldChg>
      <pc:sldChg chg="modSp add mod ord modTransition">
        <pc:chgData name="אלכסנדר פיטקין" userId="179fcca8-0756-4351-9ea6-49aebc36e6ba" providerId="ADAL" clId="{2995EEE5-097A-42E8-8083-D0DC78429C10}" dt="2024-07-28T15:23:50.584" v="4037" actId="20577"/>
        <pc:sldMkLst>
          <pc:docMk/>
          <pc:sldMk cId="3580364189" sldId="312"/>
        </pc:sldMkLst>
      </pc:sldChg>
      <pc:sldChg chg="addSp delSp modSp add mod ord modTransition">
        <pc:chgData name="אלכסנדר פיטקין" userId="179fcca8-0756-4351-9ea6-49aebc36e6ba" providerId="ADAL" clId="{2995EEE5-097A-42E8-8083-D0DC78429C10}" dt="2024-07-28T15:17:05.962" v="3981"/>
        <pc:sldMkLst>
          <pc:docMk/>
          <pc:sldMk cId="2983097445" sldId="313"/>
        </pc:sldMkLst>
      </pc:sldChg>
      <pc:sldChg chg="addSp delSp modSp add mod modTransition">
        <pc:chgData name="אלכסנדר פיטקין" userId="179fcca8-0756-4351-9ea6-49aebc36e6ba" providerId="ADAL" clId="{2995EEE5-097A-42E8-8083-D0DC78429C10}" dt="2024-07-29T07:37:14.802" v="4186" actId="1076"/>
        <pc:sldMkLst>
          <pc:docMk/>
          <pc:sldMk cId="191852695" sldId="314"/>
        </pc:sldMkLst>
      </pc:sldChg>
      <pc:sldChg chg="modSp add mod ord modTransition">
        <pc:chgData name="אלכסנדר פיטקין" userId="179fcca8-0756-4351-9ea6-49aebc36e6ba" providerId="ADAL" clId="{2995EEE5-097A-42E8-8083-D0DC78429C10}" dt="2024-07-28T15:23:55.308" v="4040" actId="20577"/>
        <pc:sldMkLst>
          <pc:docMk/>
          <pc:sldMk cId="3217771341" sldId="315"/>
        </pc:sldMkLst>
      </pc:sldChg>
      <pc:sldChg chg="modSp add mod ord modTransition">
        <pc:chgData name="אלכסנדר פיטקין" userId="179fcca8-0756-4351-9ea6-49aebc36e6ba" providerId="ADAL" clId="{2995EEE5-097A-42E8-8083-D0DC78429C10}" dt="2024-07-28T15:23:59.066" v="4044" actId="20577"/>
        <pc:sldMkLst>
          <pc:docMk/>
          <pc:sldMk cId="4097957280" sldId="316"/>
        </pc:sldMkLst>
      </pc:sldChg>
      <pc:sldChg chg="addSp delSp modSp add mod ord modTransition">
        <pc:chgData name="אלכסנדר פיטקין" userId="179fcca8-0756-4351-9ea6-49aebc36e6ba" providerId="ADAL" clId="{2995EEE5-097A-42E8-8083-D0DC78429C10}" dt="2024-07-28T15:17:19.611" v="3985"/>
        <pc:sldMkLst>
          <pc:docMk/>
          <pc:sldMk cId="944897720" sldId="317"/>
        </pc:sldMkLst>
      </pc:sldChg>
      <pc:sldChg chg="delSp modSp add mod modTransition">
        <pc:chgData name="אלכסנדר פיטקין" userId="179fcca8-0756-4351-9ea6-49aebc36e6ba" providerId="ADAL" clId="{2995EEE5-097A-42E8-8083-D0DC78429C10}" dt="2024-07-28T14:50:00.225" v="3511"/>
        <pc:sldMkLst>
          <pc:docMk/>
          <pc:sldMk cId="3421352524" sldId="318"/>
        </pc:sldMkLst>
      </pc:sldChg>
      <pc:sldChg chg="modSp add mod modTransition">
        <pc:chgData name="אלכסנדר פיטקין" userId="179fcca8-0756-4351-9ea6-49aebc36e6ba" providerId="ADAL" clId="{2995EEE5-097A-42E8-8083-D0DC78429C10}" dt="2024-07-28T14:50:00.225" v="3511"/>
        <pc:sldMkLst>
          <pc:docMk/>
          <pc:sldMk cId="4185426834" sldId="319"/>
        </pc:sldMkLst>
      </pc:sldChg>
      <pc:sldChg chg="addSp modSp add mod modTransition">
        <pc:chgData name="אלכסנדר פיטקין" userId="179fcca8-0756-4351-9ea6-49aebc36e6ba" providerId="ADAL" clId="{2995EEE5-097A-42E8-8083-D0DC78429C10}" dt="2024-07-28T14:50:00.225" v="3511"/>
        <pc:sldMkLst>
          <pc:docMk/>
          <pc:sldMk cId="4071776894" sldId="320"/>
        </pc:sldMkLst>
      </pc:sldChg>
      <pc:sldChg chg="modSp add mod ord modTransition">
        <pc:chgData name="אלכסנדר פיטקין" userId="179fcca8-0756-4351-9ea6-49aebc36e6ba" providerId="ADAL" clId="{2995EEE5-097A-42E8-8083-D0DC78429C10}" dt="2024-07-28T15:24:04.241" v="4048" actId="20577"/>
        <pc:sldMkLst>
          <pc:docMk/>
          <pc:sldMk cId="1307130626" sldId="321"/>
        </pc:sldMkLst>
      </pc:sldChg>
      <pc:sldChg chg="addSp delSp modSp add mod ord modTransition">
        <pc:chgData name="אלכסנדר פיטקין" userId="179fcca8-0756-4351-9ea6-49aebc36e6ba" providerId="ADAL" clId="{2995EEE5-097A-42E8-8083-D0DC78429C10}" dt="2024-07-28T15:17:30.952" v="3987"/>
        <pc:sldMkLst>
          <pc:docMk/>
          <pc:sldMk cId="584807727" sldId="322"/>
        </pc:sldMkLst>
      </pc:sldChg>
      <pc:sldChg chg="addSp delSp modSp add mod modTransition">
        <pc:chgData name="אלכסנדר פיטקין" userId="179fcca8-0756-4351-9ea6-49aebc36e6ba" providerId="ADAL" clId="{2995EEE5-097A-42E8-8083-D0DC78429C10}" dt="2024-07-28T15:17:30.952" v="3987"/>
        <pc:sldMkLst>
          <pc:docMk/>
          <pc:sldMk cId="2844225924" sldId="323"/>
        </pc:sldMkLst>
      </pc:sldChg>
      <pc:sldChg chg="addSp delSp modSp add mod modTransition">
        <pc:chgData name="אלכסנדר פיטקין" userId="179fcca8-0756-4351-9ea6-49aebc36e6ba" providerId="ADAL" clId="{2995EEE5-097A-42E8-8083-D0DC78429C10}" dt="2024-07-28T15:17:30.952" v="3987"/>
        <pc:sldMkLst>
          <pc:docMk/>
          <pc:sldMk cId="4237409372" sldId="324"/>
        </pc:sldMkLst>
      </pc:sldChg>
      <pc:sldChg chg="addSp modSp add mod ord modTransition">
        <pc:chgData name="אלכסנדר פיטקין" userId="179fcca8-0756-4351-9ea6-49aebc36e6ba" providerId="ADAL" clId="{2995EEE5-097A-42E8-8083-D0DC78429C10}" dt="2024-07-28T15:17:30.952" v="3987"/>
        <pc:sldMkLst>
          <pc:docMk/>
          <pc:sldMk cId="3874500339" sldId="325"/>
        </pc:sldMkLst>
      </pc:sldChg>
    </pc:docChg>
  </pc:docChgLst>
  <pc:docChgLst>
    <pc:chgData name="אלכסנדר פיטקין" userId="179fcca8-0756-4351-9ea6-49aebc36e6ba" providerId="ADAL" clId="{16EFE3C1-ED10-4811-AD74-312779F74948}"/>
    <pc:docChg chg="undo redo custSel addSld delSld modSld sldOrd">
      <pc:chgData name="אלכסנדר פיטקין" userId="179fcca8-0756-4351-9ea6-49aebc36e6ba" providerId="ADAL" clId="{16EFE3C1-ED10-4811-AD74-312779F74948}" dt="2025-02-02T19:30:53.730" v="1434" actId="1076"/>
      <pc:docMkLst>
        <pc:docMk/>
      </pc:docMkLst>
      <pc:sldChg chg="modTransition modNotesTx">
        <pc:chgData name="אלכסנדר פיטקין" userId="179fcca8-0756-4351-9ea6-49aebc36e6ba" providerId="ADAL" clId="{16EFE3C1-ED10-4811-AD74-312779F74948}" dt="2025-02-02T16:41:13.926" v="1342"/>
        <pc:sldMkLst>
          <pc:docMk/>
          <pc:sldMk cId="2371614128" sldId="258"/>
        </pc:sldMkLst>
      </pc:sldChg>
      <pc:sldChg chg="modSp mod modTransition">
        <pc:chgData name="אלכסנדר פיטקין" userId="179fcca8-0756-4351-9ea6-49aebc36e6ba" providerId="ADAL" clId="{16EFE3C1-ED10-4811-AD74-312779F74948}" dt="2025-02-01T20:13:46.746" v="1218"/>
        <pc:sldMkLst>
          <pc:docMk/>
          <pc:sldMk cId="257130808" sldId="259"/>
        </pc:sldMkLst>
        <pc:spChg chg="mod">
          <ac:chgData name="אלכסנדר פיטקין" userId="179fcca8-0756-4351-9ea6-49aebc36e6ba" providerId="ADAL" clId="{16EFE3C1-ED10-4811-AD74-312779F74948}" dt="2025-02-01T15:37:54.246" v="731" actId="20577"/>
          <ac:spMkLst>
            <pc:docMk/>
            <pc:sldMk cId="257130808" sldId="259"/>
            <ac:spMk id="4" creationId="{461A3430-4C21-4837-45B6-05FEA112ABBC}"/>
          </ac:spMkLst>
        </pc:spChg>
      </pc:sldChg>
      <pc:sldChg chg="modTransition">
        <pc:chgData name="אלכסנדר פיטקין" userId="179fcca8-0756-4351-9ea6-49aebc36e6ba" providerId="ADAL" clId="{16EFE3C1-ED10-4811-AD74-312779F74948}" dt="2025-02-01T20:13:46.746" v="1218"/>
        <pc:sldMkLst>
          <pc:docMk/>
          <pc:sldMk cId="4025020213" sldId="261"/>
        </pc:sldMkLst>
      </pc:sldChg>
      <pc:sldChg chg="modTransition modNotesTx">
        <pc:chgData name="אלכסנדר פיטקין" userId="179fcca8-0756-4351-9ea6-49aebc36e6ba" providerId="ADAL" clId="{16EFE3C1-ED10-4811-AD74-312779F74948}" dt="2025-02-02T16:41:26.581" v="1344" actId="20577"/>
        <pc:sldMkLst>
          <pc:docMk/>
          <pc:sldMk cId="3278927255" sldId="262"/>
        </pc:sldMkLst>
      </pc:sldChg>
      <pc:sldChg chg="modSp mod modTransition">
        <pc:chgData name="אלכסנדר פיטקין" userId="179fcca8-0756-4351-9ea6-49aebc36e6ba" providerId="ADAL" clId="{16EFE3C1-ED10-4811-AD74-312779F74948}" dt="2025-02-01T20:13:46.746" v="1218"/>
        <pc:sldMkLst>
          <pc:docMk/>
          <pc:sldMk cId="3321620360" sldId="275"/>
        </pc:sldMkLst>
        <pc:spChg chg="mod">
          <ac:chgData name="אלכסנדר פיטקין" userId="179fcca8-0756-4351-9ea6-49aebc36e6ba" providerId="ADAL" clId="{16EFE3C1-ED10-4811-AD74-312779F74948}" dt="2025-02-01T13:00:46.084" v="13" actId="20577"/>
          <ac:spMkLst>
            <pc:docMk/>
            <pc:sldMk cId="3321620360" sldId="275"/>
            <ac:spMk id="2" creationId="{032D6D84-8558-4369-3048-146C7058D286}"/>
          </ac:spMkLst>
        </pc:spChg>
      </pc:sldChg>
      <pc:sldChg chg="addSp modSp mod modTransition modNotesTx">
        <pc:chgData name="אלכסנדר פיטקין" userId="179fcca8-0756-4351-9ea6-49aebc36e6ba" providerId="ADAL" clId="{16EFE3C1-ED10-4811-AD74-312779F74948}" dt="2025-02-02T16:58:13.900" v="1420"/>
        <pc:sldMkLst>
          <pc:docMk/>
          <pc:sldMk cId="3874500339" sldId="325"/>
        </pc:sldMkLst>
        <pc:spChg chg="mod">
          <ac:chgData name="אלכסנדר פיטקין" userId="179fcca8-0756-4351-9ea6-49aebc36e6ba" providerId="ADAL" clId="{16EFE3C1-ED10-4811-AD74-312779F74948}" dt="2025-02-01T15:38:15.427" v="735" actId="20577"/>
          <ac:spMkLst>
            <pc:docMk/>
            <pc:sldMk cId="3874500339" sldId="325"/>
            <ac:spMk id="4" creationId="{BF00E8CE-D515-CAB6-AC56-3D5B2787D172}"/>
          </ac:spMkLst>
        </pc:spChg>
        <pc:picChg chg="add mod">
          <ac:chgData name="אלכסנדר פיטקין" userId="179fcca8-0756-4351-9ea6-49aebc36e6ba" providerId="ADAL" clId="{16EFE3C1-ED10-4811-AD74-312779F74948}" dt="2025-02-01T19:55:43.906" v="1203" actId="1076"/>
          <ac:picMkLst>
            <pc:docMk/>
            <pc:sldMk cId="3874500339" sldId="325"/>
            <ac:picMk id="6" creationId="{33276431-8B75-6223-90C8-8A53798FA7D3}"/>
          </ac:picMkLst>
        </pc:picChg>
      </pc:sldChg>
      <pc:sldChg chg="del">
        <pc:chgData name="אלכסנדר פיטקין" userId="179fcca8-0756-4351-9ea6-49aebc36e6ba" providerId="ADAL" clId="{16EFE3C1-ED10-4811-AD74-312779F74948}" dt="2025-02-01T15:31:54.697" v="713" actId="47"/>
        <pc:sldMkLst>
          <pc:docMk/>
          <pc:sldMk cId="676255294" sldId="327"/>
        </pc:sldMkLst>
      </pc:sldChg>
      <pc:sldChg chg="modTransition modNotesTx">
        <pc:chgData name="אלכסנדר פיטקין" userId="179fcca8-0756-4351-9ea6-49aebc36e6ba" providerId="ADAL" clId="{16EFE3C1-ED10-4811-AD74-312779F74948}" dt="2025-02-02T16:44:21.395" v="1348" actId="20577"/>
        <pc:sldMkLst>
          <pc:docMk/>
          <pc:sldMk cId="748171614" sldId="328"/>
        </pc:sldMkLst>
      </pc:sldChg>
      <pc:sldChg chg="modTransition modNotesTx">
        <pc:chgData name="אלכסנדר פיטקין" userId="179fcca8-0756-4351-9ea6-49aebc36e6ba" providerId="ADAL" clId="{16EFE3C1-ED10-4811-AD74-312779F74948}" dt="2025-02-02T16:45:02.075" v="1352" actId="20577"/>
        <pc:sldMkLst>
          <pc:docMk/>
          <pc:sldMk cId="1137430901" sldId="330"/>
        </pc:sldMkLst>
      </pc:sldChg>
      <pc:sldChg chg="modTransition modNotesTx">
        <pc:chgData name="אלכסנדר פיטקין" userId="179fcca8-0756-4351-9ea6-49aebc36e6ba" providerId="ADAL" clId="{16EFE3C1-ED10-4811-AD74-312779F74948}" dt="2025-02-02T16:45:44.380" v="1357" actId="20577"/>
        <pc:sldMkLst>
          <pc:docMk/>
          <pc:sldMk cId="2976072329" sldId="332"/>
        </pc:sldMkLst>
      </pc:sldChg>
      <pc:sldChg chg="del">
        <pc:chgData name="אלכסנדר פיטקין" userId="179fcca8-0756-4351-9ea6-49aebc36e6ba" providerId="ADAL" clId="{16EFE3C1-ED10-4811-AD74-312779F74948}" dt="2025-02-01T15:31:54.697" v="713" actId="47"/>
        <pc:sldMkLst>
          <pc:docMk/>
          <pc:sldMk cId="2625843195" sldId="335"/>
        </pc:sldMkLst>
      </pc:sldChg>
      <pc:sldChg chg="del">
        <pc:chgData name="אלכסנדר פיטקין" userId="179fcca8-0756-4351-9ea6-49aebc36e6ba" providerId="ADAL" clId="{16EFE3C1-ED10-4811-AD74-312779F74948}" dt="2025-02-01T15:31:54.697" v="713" actId="47"/>
        <pc:sldMkLst>
          <pc:docMk/>
          <pc:sldMk cId="2668040941" sldId="336"/>
        </pc:sldMkLst>
      </pc:sldChg>
      <pc:sldChg chg="del">
        <pc:chgData name="אלכסנדר פיטקין" userId="179fcca8-0756-4351-9ea6-49aebc36e6ba" providerId="ADAL" clId="{16EFE3C1-ED10-4811-AD74-312779F74948}" dt="2025-02-01T15:31:54.697" v="713" actId="47"/>
        <pc:sldMkLst>
          <pc:docMk/>
          <pc:sldMk cId="3418938091" sldId="337"/>
        </pc:sldMkLst>
      </pc:sldChg>
      <pc:sldChg chg="del">
        <pc:chgData name="אלכסנדר פיטקין" userId="179fcca8-0756-4351-9ea6-49aebc36e6ba" providerId="ADAL" clId="{16EFE3C1-ED10-4811-AD74-312779F74948}" dt="2025-02-01T15:31:54.697" v="713" actId="47"/>
        <pc:sldMkLst>
          <pc:docMk/>
          <pc:sldMk cId="2323424857" sldId="338"/>
        </pc:sldMkLst>
      </pc:sldChg>
      <pc:sldChg chg="addSp delSp modSp mod modTransition modNotesTx">
        <pc:chgData name="אלכסנדר פיטקין" userId="179fcca8-0756-4351-9ea6-49aebc36e6ba" providerId="ADAL" clId="{16EFE3C1-ED10-4811-AD74-312779F74948}" dt="2025-02-02T16:46:39.050" v="1359" actId="20577"/>
        <pc:sldMkLst>
          <pc:docMk/>
          <pc:sldMk cId="1668554441" sldId="341"/>
        </pc:sldMkLst>
        <pc:spChg chg="mod">
          <ac:chgData name="אלכסנדר פיטקין" userId="179fcca8-0756-4351-9ea6-49aebc36e6ba" providerId="ADAL" clId="{16EFE3C1-ED10-4811-AD74-312779F74948}" dt="2025-02-01T13:48:56.304" v="251" actId="114"/>
          <ac:spMkLst>
            <pc:docMk/>
            <pc:sldMk cId="1668554441" sldId="341"/>
            <ac:spMk id="8" creationId="{127BF254-BA3A-749A-935F-5CB9BEFA3972}"/>
          </ac:spMkLst>
        </pc:spChg>
        <pc:spChg chg="del">
          <ac:chgData name="אלכסנדר פיטקין" userId="179fcca8-0756-4351-9ea6-49aebc36e6ba" providerId="ADAL" clId="{16EFE3C1-ED10-4811-AD74-312779F74948}" dt="2025-02-01T13:10:01.321" v="68" actId="478"/>
          <ac:spMkLst>
            <pc:docMk/>
            <pc:sldMk cId="1668554441" sldId="341"/>
            <ac:spMk id="30" creationId="{2225D339-4A66-B1D9-ACF4-F21088AA3520}"/>
          </ac:spMkLst>
        </pc:spChg>
        <pc:graphicFrameChg chg="mod modGraphic">
          <ac:chgData name="אלכסנדר פיטקין" userId="179fcca8-0756-4351-9ea6-49aebc36e6ba" providerId="ADAL" clId="{16EFE3C1-ED10-4811-AD74-312779F74948}" dt="2025-02-01T13:11:44.748" v="82" actId="1076"/>
          <ac:graphicFrameMkLst>
            <pc:docMk/>
            <pc:sldMk cId="1668554441" sldId="341"/>
            <ac:graphicFrameMk id="28" creationId="{A98B5F66-6474-AFF8-0710-213DC8723883}"/>
          </ac:graphicFrameMkLst>
        </pc:graphicFrameChg>
        <pc:picChg chg="add del mod modCrop">
          <ac:chgData name="אלכסנדר פיטקין" userId="179fcca8-0756-4351-9ea6-49aebc36e6ba" providerId="ADAL" clId="{16EFE3C1-ED10-4811-AD74-312779F74948}" dt="2025-02-01T13:14:29.199" v="86" actId="478"/>
          <ac:picMkLst>
            <pc:docMk/>
            <pc:sldMk cId="1668554441" sldId="341"/>
            <ac:picMk id="3" creationId="{267E7664-96B5-A1DF-DD35-BB46E7C7C683}"/>
          </ac:picMkLst>
        </pc:picChg>
        <pc:picChg chg="add mod">
          <ac:chgData name="אלכסנדר פיטקין" userId="179fcca8-0756-4351-9ea6-49aebc36e6ba" providerId="ADAL" clId="{16EFE3C1-ED10-4811-AD74-312779F74948}" dt="2025-02-01T13:15:24.348" v="90" actId="1076"/>
          <ac:picMkLst>
            <pc:docMk/>
            <pc:sldMk cId="1668554441" sldId="341"/>
            <ac:picMk id="5" creationId="{AFE23A3F-ABF4-13EC-EAE3-2038C3CA44D0}"/>
          </ac:picMkLst>
        </pc:picChg>
      </pc:sldChg>
      <pc:sldChg chg="addSp delSp modSp mod modTransition modNotesTx">
        <pc:chgData name="אלכסנדר פיטקין" userId="179fcca8-0756-4351-9ea6-49aebc36e6ba" providerId="ADAL" clId="{16EFE3C1-ED10-4811-AD74-312779F74948}" dt="2025-02-02T16:50:33.994" v="1361" actId="20577"/>
        <pc:sldMkLst>
          <pc:docMk/>
          <pc:sldMk cId="4105666337" sldId="342"/>
        </pc:sldMkLst>
        <pc:spChg chg="del mod">
          <ac:chgData name="אלכסנדר פיטקין" userId="179fcca8-0756-4351-9ea6-49aebc36e6ba" providerId="ADAL" clId="{16EFE3C1-ED10-4811-AD74-312779F74948}" dt="2025-02-01T14:10:34.981" v="394" actId="478"/>
          <ac:spMkLst>
            <pc:docMk/>
            <pc:sldMk cId="4105666337" sldId="342"/>
            <ac:spMk id="7" creationId="{4E6C498F-0510-E99E-1E67-00BE931EEAC1}"/>
          </ac:spMkLst>
        </pc:spChg>
        <pc:spChg chg="mod">
          <ac:chgData name="אלכסנדר פיטקין" userId="179fcca8-0756-4351-9ea6-49aebc36e6ba" providerId="ADAL" clId="{16EFE3C1-ED10-4811-AD74-312779F74948}" dt="2025-02-01T14:11:09.452" v="407" actId="1076"/>
          <ac:spMkLst>
            <pc:docMk/>
            <pc:sldMk cId="4105666337" sldId="342"/>
            <ac:spMk id="8" creationId="{127BF254-BA3A-749A-935F-5CB9BEFA3972}"/>
          </ac:spMkLst>
        </pc:spChg>
        <pc:spChg chg="del mod">
          <ac:chgData name="אלכסנדר פיטקין" userId="179fcca8-0756-4351-9ea6-49aebc36e6ba" providerId="ADAL" clId="{16EFE3C1-ED10-4811-AD74-312779F74948}" dt="2025-02-01T14:06:08.830" v="375" actId="478"/>
          <ac:spMkLst>
            <pc:docMk/>
            <pc:sldMk cId="4105666337" sldId="342"/>
            <ac:spMk id="9" creationId="{A0CDAEFE-4933-F80D-DE24-B9F42752D8AF}"/>
          </ac:spMkLst>
        </pc:spChg>
        <pc:spChg chg="del">
          <ac:chgData name="אלכסנדר פיטקין" userId="179fcca8-0756-4351-9ea6-49aebc36e6ba" providerId="ADAL" clId="{16EFE3C1-ED10-4811-AD74-312779F74948}" dt="2025-02-01T14:06:11.505" v="376" actId="478"/>
          <ac:spMkLst>
            <pc:docMk/>
            <pc:sldMk cId="4105666337" sldId="342"/>
            <ac:spMk id="10" creationId="{E071CD66-1D8D-2D39-6192-98D5F9F81D80}"/>
          </ac:spMkLst>
        </pc:spChg>
        <pc:spChg chg="del mod">
          <ac:chgData name="אלכסנדר פיטקין" userId="179fcca8-0756-4351-9ea6-49aebc36e6ba" providerId="ADAL" clId="{16EFE3C1-ED10-4811-AD74-312779F74948}" dt="2025-02-01T14:10:32.567" v="393" actId="478"/>
          <ac:spMkLst>
            <pc:docMk/>
            <pc:sldMk cId="4105666337" sldId="342"/>
            <ac:spMk id="16" creationId="{449A7587-13D5-13E4-94A1-24AAE2C5DA7E}"/>
          </ac:spMkLst>
        </pc:spChg>
        <pc:spChg chg="del">
          <ac:chgData name="אלכסנדר פיטקין" userId="179fcca8-0756-4351-9ea6-49aebc36e6ba" providerId="ADAL" clId="{16EFE3C1-ED10-4811-AD74-312779F74948}" dt="2025-02-01T14:06:13.619" v="377" actId="478"/>
          <ac:spMkLst>
            <pc:docMk/>
            <pc:sldMk cId="4105666337" sldId="342"/>
            <ac:spMk id="18" creationId="{719BAC19-77EF-21CB-0CB1-7AD392376417}"/>
          </ac:spMkLst>
        </pc:spChg>
        <pc:spChg chg="del">
          <ac:chgData name="אלכסנדר פיטקין" userId="179fcca8-0756-4351-9ea6-49aebc36e6ba" providerId="ADAL" clId="{16EFE3C1-ED10-4811-AD74-312779F74948}" dt="2025-02-01T14:06:24.535" v="378" actId="478"/>
          <ac:spMkLst>
            <pc:docMk/>
            <pc:sldMk cId="4105666337" sldId="342"/>
            <ac:spMk id="23" creationId="{3C66C42B-4BB3-A724-1BB3-8A8E1D9E10FB}"/>
          </ac:spMkLst>
        </pc:spChg>
        <pc:picChg chg="add mod">
          <ac:chgData name="אלכסנדר פיטקין" userId="179fcca8-0756-4351-9ea6-49aebc36e6ba" providerId="ADAL" clId="{16EFE3C1-ED10-4811-AD74-312779F74948}" dt="2025-02-01T14:11:19.566" v="408" actId="14861"/>
          <ac:picMkLst>
            <pc:docMk/>
            <pc:sldMk cId="4105666337" sldId="342"/>
            <ac:picMk id="3" creationId="{57F5461E-22F6-A57A-14F2-0E2018C03FDD}"/>
          </ac:picMkLst>
        </pc:picChg>
        <pc:picChg chg="add mod">
          <ac:chgData name="אלכסנדר פיטקין" userId="179fcca8-0756-4351-9ea6-49aebc36e6ba" providerId="ADAL" clId="{16EFE3C1-ED10-4811-AD74-312779F74948}" dt="2025-02-01T14:11:23.052" v="409" actId="14861"/>
          <ac:picMkLst>
            <pc:docMk/>
            <pc:sldMk cId="4105666337" sldId="342"/>
            <ac:picMk id="5" creationId="{8270EBC6-1320-0987-BB8E-7D794D79233F}"/>
          </ac:picMkLst>
        </pc:picChg>
      </pc:sldChg>
      <pc:sldChg chg="addSp modSp del mod">
        <pc:chgData name="אלכסנדר פיטקין" userId="179fcca8-0756-4351-9ea6-49aebc36e6ba" providerId="ADAL" clId="{16EFE3C1-ED10-4811-AD74-312779F74948}" dt="2025-02-01T15:03:16.477" v="606" actId="47"/>
        <pc:sldMkLst>
          <pc:docMk/>
          <pc:sldMk cId="1045286036" sldId="343"/>
        </pc:sldMkLst>
        <pc:spChg chg="mod">
          <ac:chgData name="אלכסנדר פיטקין" userId="179fcca8-0756-4351-9ea6-49aebc36e6ba" providerId="ADAL" clId="{16EFE3C1-ED10-4811-AD74-312779F74948}" dt="2025-02-01T14:03:17.837" v="282" actId="1076"/>
          <ac:spMkLst>
            <pc:docMk/>
            <pc:sldMk cId="1045286036" sldId="343"/>
            <ac:spMk id="2" creationId="{76E8F8D3-8305-EC83-4F1E-CA0305BBC611}"/>
          </ac:spMkLst>
        </pc:spChg>
        <pc:spChg chg="add mod">
          <ac:chgData name="אלכסנדר פיטקין" userId="179fcca8-0756-4351-9ea6-49aebc36e6ba" providerId="ADAL" clId="{16EFE3C1-ED10-4811-AD74-312779F74948}" dt="2025-02-01T14:03:45.322" v="373" actId="20577"/>
          <ac:spMkLst>
            <pc:docMk/>
            <pc:sldMk cId="1045286036" sldId="343"/>
            <ac:spMk id="7" creationId="{6084478C-EA4A-F54B-802F-682671B71871}"/>
          </ac:spMkLst>
        </pc:spChg>
      </pc:sldChg>
      <pc:sldChg chg="modTransition modNotesTx">
        <pc:chgData name="אלכסנדר פיטקין" userId="179fcca8-0756-4351-9ea6-49aebc36e6ba" providerId="ADAL" clId="{16EFE3C1-ED10-4811-AD74-312779F74948}" dt="2025-02-02T16:52:58.070" v="1369" actId="20577"/>
        <pc:sldMkLst>
          <pc:docMk/>
          <pc:sldMk cId="45796350" sldId="344"/>
        </pc:sldMkLst>
      </pc:sldChg>
      <pc:sldChg chg="del">
        <pc:chgData name="אלכסנדר פיטקין" userId="179fcca8-0756-4351-9ea6-49aebc36e6ba" providerId="ADAL" clId="{16EFE3C1-ED10-4811-AD74-312779F74948}" dt="2025-02-01T15:09:41.609" v="607" actId="47"/>
        <pc:sldMkLst>
          <pc:docMk/>
          <pc:sldMk cId="1972341326" sldId="345"/>
        </pc:sldMkLst>
      </pc:sldChg>
      <pc:sldChg chg="modSp mod modTransition modNotesTx">
        <pc:chgData name="אלכסנדר פיטקין" userId="179fcca8-0756-4351-9ea6-49aebc36e6ba" providerId="ADAL" clId="{16EFE3C1-ED10-4811-AD74-312779F74948}" dt="2025-02-02T16:54:40.632" v="1382" actId="20577"/>
        <pc:sldMkLst>
          <pc:docMk/>
          <pc:sldMk cId="1005706873" sldId="346"/>
        </pc:sldMkLst>
        <pc:spChg chg="mod">
          <ac:chgData name="אלכסנדר פיטקין" userId="179fcca8-0756-4351-9ea6-49aebc36e6ba" providerId="ADAL" clId="{16EFE3C1-ED10-4811-AD74-312779F74948}" dt="2025-02-01T15:25:27.841" v="704" actId="113"/>
          <ac:spMkLst>
            <pc:docMk/>
            <pc:sldMk cId="1005706873" sldId="346"/>
            <ac:spMk id="4" creationId="{B8CC9CA2-114E-2B9D-567B-55061D02D5D7}"/>
          </ac:spMkLst>
        </pc:spChg>
        <pc:spChg chg="mod">
          <ac:chgData name="אלכסנדר פיטקין" userId="179fcca8-0756-4351-9ea6-49aebc36e6ba" providerId="ADAL" clId="{16EFE3C1-ED10-4811-AD74-312779F74948}" dt="2025-02-01T15:24:58.880" v="699"/>
          <ac:spMkLst>
            <pc:docMk/>
            <pc:sldMk cId="1005706873" sldId="346"/>
            <ac:spMk id="5" creationId="{3C7DD7F7-589F-6B60-6E80-A76B231675F6}"/>
          </ac:spMkLst>
        </pc:spChg>
        <pc:spChg chg="mod">
          <ac:chgData name="אלכסנדר פיטקין" userId="179fcca8-0756-4351-9ea6-49aebc36e6ba" providerId="ADAL" clId="{16EFE3C1-ED10-4811-AD74-312779F74948}" dt="2025-02-01T15:31:16.074" v="712" actId="27636"/>
          <ac:spMkLst>
            <pc:docMk/>
            <pc:sldMk cId="1005706873" sldId="346"/>
            <ac:spMk id="7" creationId="{E278FECF-A380-CB32-840D-BD197FC9AC59}"/>
          </ac:spMkLst>
        </pc:spChg>
      </pc:sldChg>
      <pc:sldChg chg="del">
        <pc:chgData name="אלכסנדר פיטקין" userId="179fcca8-0756-4351-9ea6-49aebc36e6ba" providerId="ADAL" clId="{16EFE3C1-ED10-4811-AD74-312779F74948}" dt="2025-02-01T15:34:20.041" v="714" actId="47"/>
        <pc:sldMkLst>
          <pc:docMk/>
          <pc:sldMk cId="3773137418" sldId="347"/>
        </pc:sldMkLst>
      </pc:sldChg>
      <pc:sldChg chg="del">
        <pc:chgData name="אלכסנדר פיטקין" userId="179fcca8-0756-4351-9ea6-49aebc36e6ba" providerId="ADAL" clId="{16EFE3C1-ED10-4811-AD74-312779F74948}" dt="2025-02-01T15:34:20.041" v="714" actId="47"/>
        <pc:sldMkLst>
          <pc:docMk/>
          <pc:sldMk cId="3704034301" sldId="348"/>
        </pc:sldMkLst>
      </pc:sldChg>
      <pc:sldChg chg="addSp delSp modSp mod modTransition modNotesTx">
        <pc:chgData name="אלכסנדר פיטקין" userId="179fcca8-0756-4351-9ea6-49aebc36e6ba" providerId="ADAL" clId="{16EFE3C1-ED10-4811-AD74-312779F74948}" dt="2025-02-02T16:56:02.787" v="1389" actId="20577"/>
        <pc:sldMkLst>
          <pc:docMk/>
          <pc:sldMk cId="3993802929" sldId="349"/>
        </pc:sldMkLst>
        <pc:spChg chg="mod">
          <ac:chgData name="אלכסנדר פיטקין" userId="179fcca8-0756-4351-9ea6-49aebc36e6ba" providerId="ADAL" clId="{16EFE3C1-ED10-4811-AD74-312779F74948}" dt="2025-02-01T19:56:52.762" v="1205" actId="14100"/>
          <ac:spMkLst>
            <pc:docMk/>
            <pc:sldMk cId="3993802929" sldId="349"/>
            <ac:spMk id="2" creationId="{032D6D84-8558-4369-3048-146C7058D286}"/>
          </ac:spMkLst>
        </pc:spChg>
        <pc:spChg chg="del">
          <ac:chgData name="אלכסנדר פיטקין" userId="179fcca8-0756-4351-9ea6-49aebc36e6ba" providerId="ADAL" clId="{16EFE3C1-ED10-4811-AD74-312779F74948}" dt="2025-02-01T16:04:17.079" v="741" actId="478"/>
          <ac:spMkLst>
            <pc:docMk/>
            <pc:sldMk cId="3993802929" sldId="349"/>
            <ac:spMk id="3" creationId="{930608BD-F3B6-E9AE-5906-F9E4B47FFC18}"/>
          </ac:spMkLst>
        </pc:spChg>
        <pc:spChg chg="del">
          <ac:chgData name="אלכסנדר פיטקין" userId="179fcca8-0756-4351-9ea6-49aebc36e6ba" providerId="ADAL" clId="{16EFE3C1-ED10-4811-AD74-312779F74948}" dt="2025-02-01T16:04:18.159" v="742" actId="478"/>
          <ac:spMkLst>
            <pc:docMk/>
            <pc:sldMk cId="3993802929" sldId="349"/>
            <ac:spMk id="4" creationId="{481C2490-CA34-911D-508A-5B4D3186F5B6}"/>
          </ac:spMkLst>
        </pc:spChg>
        <pc:spChg chg="mod">
          <ac:chgData name="אלכסנדר פיטקין" userId="179fcca8-0756-4351-9ea6-49aebc36e6ba" providerId="ADAL" clId="{16EFE3C1-ED10-4811-AD74-312779F74948}" dt="2025-02-01T19:56:55.666" v="1206" actId="14100"/>
          <ac:spMkLst>
            <pc:docMk/>
            <pc:sldMk cId="3993802929" sldId="349"/>
            <ac:spMk id="5" creationId="{65FF97B9-A44E-0E52-CFEA-F668F5393B3E}"/>
          </ac:spMkLst>
        </pc:spChg>
        <pc:spChg chg="del">
          <ac:chgData name="אלכסנדר פיטקין" userId="179fcca8-0756-4351-9ea6-49aebc36e6ba" providerId="ADAL" clId="{16EFE3C1-ED10-4811-AD74-312779F74948}" dt="2025-02-01T16:04:13.707" v="738" actId="478"/>
          <ac:spMkLst>
            <pc:docMk/>
            <pc:sldMk cId="3993802929" sldId="349"/>
            <ac:spMk id="6" creationId="{5F5E92ED-895D-58B2-968A-03F2EB714975}"/>
          </ac:spMkLst>
        </pc:spChg>
        <pc:spChg chg="del">
          <ac:chgData name="אלכסנדר פיטקין" userId="179fcca8-0756-4351-9ea6-49aebc36e6ba" providerId="ADAL" clId="{16EFE3C1-ED10-4811-AD74-312779F74948}" dt="2025-02-01T16:04:16.112" v="740" actId="478"/>
          <ac:spMkLst>
            <pc:docMk/>
            <pc:sldMk cId="3993802929" sldId="349"/>
            <ac:spMk id="7" creationId="{CC01B67D-A849-64B8-82FB-BF405EBC7288}"/>
          </ac:spMkLst>
        </pc:spChg>
        <pc:spChg chg="del">
          <ac:chgData name="אלכסנדר פיטקין" userId="179fcca8-0756-4351-9ea6-49aebc36e6ba" providerId="ADAL" clId="{16EFE3C1-ED10-4811-AD74-312779F74948}" dt="2025-02-01T16:04:14.985" v="739" actId="478"/>
          <ac:spMkLst>
            <pc:docMk/>
            <pc:sldMk cId="3993802929" sldId="349"/>
            <ac:spMk id="9" creationId="{2C92CFA7-7A62-D426-2D94-45E76CC67B66}"/>
          </ac:spMkLst>
        </pc:spChg>
        <pc:picChg chg="add mod">
          <ac:chgData name="אלכסנדר פיטקין" userId="179fcca8-0756-4351-9ea6-49aebc36e6ba" providerId="ADAL" clId="{16EFE3C1-ED10-4811-AD74-312779F74948}" dt="2025-02-01T19:56:59.896" v="1208" actId="1076"/>
          <ac:picMkLst>
            <pc:docMk/>
            <pc:sldMk cId="3993802929" sldId="349"/>
            <ac:picMk id="10" creationId="{AADA6B43-95CA-D8F0-5670-794AFCB8808B}"/>
          </ac:picMkLst>
        </pc:picChg>
        <pc:picChg chg="add del mod">
          <ac:chgData name="אלכסנדר פיטקין" userId="179fcca8-0756-4351-9ea6-49aebc36e6ba" providerId="ADAL" clId="{16EFE3C1-ED10-4811-AD74-312779F74948}" dt="2025-02-01T19:28:09.933" v="1152" actId="478"/>
          <ac:picMkLst>
            <pc:docMk/>
            <pc:sldMk cId="3993802929" sldId="349"/>
            <ac:picMk id="13" creationId="{3B9BA381-CC28-E103-4F27-697021F9EF6C}"/>
          </ac:picMkLst>
        </pc:picChg>
        <pc:cxnChg chg="del mod">
          <ac:chgData name="אלכסנדר פיטקין" userId="179fcca8-0756-4351-9ea6-49aebc36e6ba" providerId="ADAL" clId="{16EFE3C1-ED10-4811-AD74-312779F74948}" dt="2025-02-01T16:04:19.958" v="744" actId="478"/>
          <ac:cxnSpMkLst>
            <pc:docMk/>
            <pc:sldMk cId="3993802929" sldId="349"/>
            <ac:cxnSpMk id="12" creationId="{F6059508-DFB4-C0B6-F453-315666642F83}"/>
          </ac:cxnSpMkLst>
        </pc:cxnChg>
        <pc:cxnChg chg="del mod">
          <ac:chgData name="אלכסנדר פיטקין" userId="179fcca8-0756-4351-9ea6-49aebc36e6ba" providerId="ADAL" clId="{16EFE3C1-ED10-4811-AD74-312779F74948}" dt="2025-02-01T16:04:11.841" v="736" actId="478"/>
          <ac:cxnSpMkLst>
            <pc:docMk/>
            <pc:sldMk cId="3993802929" sldId="349"/>
            <ac:cxnSpMk id="15" creationId="{48DF14EF-795F-DCC0-4D0B-9770545D5262}"/>
          </ac:cxnSpMkLst>
        </pc:cxnChg>
        <pc:cxnChg chg="del mod">
          <ac:chgData name="אלכסנדר פיטקין" userId="179fcca8-0756-4351-9ea6-49aebc36e6ba" providerId="ADAL" clId="{16EFE3C1-ED10-4811-AD74-312779F74948}" dt="2025-02-01T16:04:19.148" v="743" actId="478"/>
          <ac:cxnSpMkLst>
            <pc:docMk/>
            <pc:sldMk cId="3993802929" sldId="349"/>
            <ac:cxnSpMk id="18" creationId="{9B113EFF-BB44-1FAB-B02C-799FD8DFEA60}"/>
          </ac:cxnSpMkLst>
        </pc:cxnChg>
        <pc:cxnChg chg="del">
          <ac:chgData name="אלכסנדר פיטקין" userId="179fcca8-0756-4351-9ea6-49aebc36e6ba" providerId="ADAL" clId="{16EFE3C1-ED10-4811-AD74-312779F74948}" dt="2025-02-01T16:04:12.582" v="737" actId="478"/>
          <ac:cxnSpMkLst>
            <pc:docMk/>
            <pc:sldMk cId="3993802929" sldId="349"/>
            <ac:cxnSpMk id="21" creationId="{92D9150B-5B27-FBD8-80C0-E9AE12A5FC40}"/>
          </ac:cxnSpMkLst>
        </pc:cxnChg>
      </pc:sldChg>
      <pc:sldChg chg="modSp mod modTransition">
        <pc:chgData name="אלכסנדר פיטקין" userId="179fcca8-0756-4351-9ea6-49aebc36e6ba" providerId="ADAL" clId="{16EFE3C1-ED10-4811-AD74-312779F74948}" dt="2025-02-01T20:13:46.746" v="1218"/>
        <pc:sldMkLst>
          <pc:docMk/>
          <pc:sldMk cId="2444062600" sldId="350"/>
        </pc:sldMkLst>
        <pc:spChg chg="mod">
          <ac:chgData name="אלכסנדר פיטקין" userId="179fcca8-0756-4351-9ea6-49aebc36e6ba" providerId="ADAL" clId="{16EFE3C1-ED10-4811-AD74-312779F74948}" dt="2025-02-01T15:35:27.188" v="719"/>
          <ac:spMkLst>
            <pc:docMk/>
            <pc:sldMk cId="2444062600" sldId="350"/>
            <ac:spMk id="2" creationId="{032D6D84-8558-4369-3048-146C7058D286}"/>
          </ac:spMkLst>
        </pc:spChg>
      </pc:sldChg>
      <pc:sldChg chg="addSp delSp modSp add del mod modTransition setBg modNotesTx">
        <pc:chgData name="אלכסנדר פיטקין" userId="179fcca8-0756-4351-9ea6-49aebc36e6ba" providerId="ADAL" clId="{16EFE3C1-ED10-4811-AD74-312779F74948}" dt="2025-02-02T16:55:43.895" v="1387"/>
        <pc:sldMkLst>
          <pc:docMk/>
          <pc:sldMk cId="3133239412" sldId="351"/>
        </pc:sldMkLst>
        <pc:spChg chg="del">
          <ac:chgData name="אלכסנדר פיטקין" userId="179fcca8-0756-4351-9ea6-49aebc36e6ba" providerId="ADAL" clId="{16EFE3C1-ED10-4811-AD74-312779F74948}" dt="2025-02-01T18:54:40.583" v="1052" actId="478"/>
          <ac:spMkLst>
            <pc:docMk/>
            <pc:sldMk cId="3133239412" sldId="351"/>
            <ac:spMk id="3" creationId="{930608BD-F3B6-E9AE-5906-F9E4B47FFC18}"/>
          </ac:spMkLst>
        </pc:spChg>
        <pc:spChg chg="del">
          <ac:chgData name="אלכסנדר פיטקין" userId="179fcca8-0756-4351-9ea6-49aebc36e6ba" providerId="ADAL" clId="{16EFE3C1-ED10-4811-AD74-312779F74948}" dt="2025-02-01T18:54:36.824" v="1051" actId="478"/>
          <ac:spMkLst>
            <pc:docMk/>
            <pc:sldMk cId="3133239412" sldId="351"/>
            <ac:spMk id="5" creationId="{65FF97B9-A44E-0E52-CFEA-F668F5393B3E}"/>
          </ac:spMkLst>
        </pc:spChg>
        <pc:spChg chg="del">
          <ac:chgData name="אלכסנדר פיטקין" userId="179fcca8-0756-4351-9ea6-49aebc36e6ba" providerId="ADAL" clId="{16EFE3C1-ED10-4811-AD74-312779F74948}" dt="2025-02-01T18:54:40.583" v="1052" actId="478"/>
          <ac:spMkLst>
            <pc:docMk/>
            <pc:sldMk cId="3133239412" sldId="351"/>
            <ac:spMk id="6" creationId="{5F5E92ED-895D-58B2-968A-03F2EB714975}"/>
          </ac:spMkLst>
        </pc:spChg>
        <pc:spChg chg="del">
          <ac:chgData name="אלכסנדר פיטקין" userId="179fcca8-0756-4351-9ea6-49aebc36e6ba" providerId="ADAL" clId="{16EFE3C1-ED10-4811-AD74-312779F74948}" dt="2025-02-01T18:54:42.806" v="1053" actId="478"/>
          <ac:spMkLst>
            <pc:docMk/>
            <pc:sldMk cId="3133239412" sldId="351"/>
            <ac:spMk id="7" creationId="{CC01B67D-A849-64B8-82FB-BF405EBC7288}"/>
          </ac:spMkLst>
        </pc:spChg>
        <pc:picChg chg="add mod">
          <ac:chgData name="אלכסנדר פיטקין" userId="179fcca8-0756-4351-9ea6-49aebc36e6ba" providerId="ADAL" clId="{16EFE3C1-ED10-4811-AD74-312779F74948}" dt="2025-02-02T16:14:14.539" v="1225" actId="1076"/>
          <ac:picMkLst>
            <pc:docMk/>
            <pc:sldMk cId="3133239412" sldId="351"/>
            <ac:picMk id="3" creationId="{8B554AB0-5C46-E5B8-DD5E-1F463C2791FF}"/>
          </ac:picMkLst>
        </pc:picChg>
        <pc:picChg chg="add mod">
          <ac:chgData name="אלכסנדר פיטקין" userId="179fcca8-0756-4351-9ea6-49aebc36e6ba" providerId="ADAL" clId="{16EFE3C1-ED10-4811-AD74-312779F74948}" dt="2025-02-02T16:14:12.672" v="1224" actId="1076"/>
          <ac:picMkLst>
            <pc:docMk/>
            <pc:sldMk cId="3133239412" sldId="351"/>
            <ac:picMk id="4" creationId="{DE7F58EA-FF1E-E881-F7F2-2B6BC0022D2D}"/>
          </ac:picMkLst>
        </pc:picChg>
        <pc:picChg chg="add mod">
          <ac:chgData name="אלכסנדר פיטקין" userId="179fcca8-0756-4351-9ea6-49aebc36e6ba" providerId="ADAL" clId="{16EFE3C1-ED10-4811-AD74-312779F74948}" dt="2025-02-02T16:15:17.818" v="1231" actId="1076"/>
          <ac:picMkLst>
            <pc:docMk/>
            <pc:sldMk cId="3133239412" sldId="351"/>
            <ac:picMk id="6" creationId="{2A60FFE3-8A82-D2EF-5344-9F7406D8E579}"/>
          </ac:picMkLst>
        </pc:picChg>
        <pc:cxnChg chg="del mod">
          <ac:chgData name="אלכסנדר פיטקין" userId="179fcca8-0756-4351-9ea6-49aebc36e6ba" providerId="ADAL" clId="{16EFE3C1-ED10-4811-AD74-312779F74948}" dt="2025-02-01T18:54:40.583" v="1052" actId="478"/>
          <ac:cxnSpMkLst>
            <pc:docMk/>
            <pc:sldMk cId="3133239412" sldId="351"/>
            <ac:cxnSpMk id="12" creationId="{F6059508-DFB4-C0B6-F453-315666642F83}"/>
          </ac:cxnSpMkLst>
        </pc:cxnChg>
        <pc:cxnChg chg="del mod">
          <ac:chgData name="אלכסנדר פיטקין" userId="179fcca8-0756-4351-9ea6-49aebc36e6ba" providerId="ADAL" clId="{16EFE3C1-ED10-4811-AD74-312779F74948}" dt="2025-02-01T18:54:40.583" v="1052" actId="478"/>
          <ac:cxnSpMkLst>
            <pc:docMk/>
            <pc:sldMk cId="3133239412" sldId="351"/>
            <ac:cxnSpMk id="15" creationId="{48DF14EF-795F-DCC0-4D0B-9770545D5262}"/>
          </ac:cxnSpMkLst>
        </pc:cxnChg>
      </pc:sldChg>
      <pc:sldChg chg="addSp delSp modSp add mod modTransition modNotesTx">
        <pc:chgData name="אלכסנדר פיטקין" userId="179fcca8-0756-4351-9ea6-49aebc36e6ba" providerId="ADAL" clId="{16EFE3C1-ED10-4811-AD74-312779F74948}" dt="2025-02-02T17:01:35.559" v="1422" actId="20577"/>
        <pc:sldMkLst>
          <pc:docMk/>
          <pc:sldMk cId="3941771831" sldId="352"/>
        </pc:sldMkLst>
        <pc:spChg chg="del">
          <ac:chgData name="אלכסנדר פיטקין" userId="179fcca8-0756-4351-9ea6-49aebc36e6ba" providerId="ADAL" clId="{16EFE3C1-ED10-4811-AD74-312779F74948}" dt="2025-02-01T13:15:52.760" v="91" actId="478"/>
          <ac:spMkLst>
            <pc:docMk/>
            <pc:sldMk cId="3941771831" sldId="352"/>
            <ac:spMk id="8" creationId="{AAB3ABB9-63ED-B27E-7332-1465811FCE58}"/>
          </ac:spMkLst>
        </pc:spChg>
        <pc:spChg chg="add mod">
          <ac:chgData name="אלכסנדר פיטקין" userId="179fcca8-0756-4351-9ea6-49aebc36e6ba" providerId="ADAL" clId="{16EFE3C1-ED10-4811-AD74-312779F74948}" dt="2025-02-01T13:29:35.672" v="181" actId="20577"/>
          <ac:spMkLst>
            <pc:docMk/>
            <pc:sldMk cId="3941771831" sldId="352"/>
            <ac:spMk id="18" creationId="{D8F48410-20A9-BD61-A394-601D6540FA6A}"/>
          </ac:spMkLst>
        </pc:spChg>
        <pc:spChg chg="add">
          <ac:chgData name="אלכסנדר פיטקין" userId="179fcca8-0756-4351-9ea6-49aebc36e6ba" providerId="ADAL" clId="{16EFE3C1-ED10-4811-AD74-312779F74948}" dt="2025-02-01T13:27:18.038" v="146"/>
          <ac:spMkLst>
            <pc:docMk/>
            <pc:sldMk cId="3941771831" sldId="352"/>
            <ac:spMk id="23" creationId="{04605095-44C4-2166-4593-8C20D254A1EE}"/>
          </ac:spMkLst>
        </pc:spChg>
        <pc:spChg chg="add mod">
          <ac:chgData name="אלכסנדר פיטקין" userId="179fcca8-0756-4351-9ea6-49aebc36e6ba" providerId="ADAL" clId="{16EFE3C1-ED10-4811-AD74-312779F74948}" dt="2025-02-01T13:29:53.901" v="185" actId="2711"/>
          <ac:spMkLst>
            <pc:docMk/>
            <pc:sldMk cId="3941771831" sldId="352"/>
            <ac:spMk id="24" creationId="{89EC280D-D19B-5B04-8954-27E74C3FAF04}"/>
          </ac:spMkLst>
        </pc:spChg>
        <pc:spChg chg="add">
          <ac:chgData name="אלכסנדר פיטקין" userId="179fcca8-0756-4351-9ea6-49aebc36e6ba" providerId="ADAL" clId="{16EFE3C1-ED10-4811-AD74-312779F74948}" dt="2025-02-01T13:28:50.877" v="165"/>
          <ac:spMkLst>
            <pc:docMk/>
            <pc:sldMk cId="3941771831" sldId="352"/>
            <ac:spMk id="25" creationId="{BCC0A1C4-6197-3291-9C80-F5CB83F68EDE}"/>
          </ac:spMkLst>
        </pc:spChg>
        <pc:spChg chg="mod">
          <ac:chgData name="אלכסנדר פיטקין" userId="179fcca8-0756-4351-9ea6-49aebc36e6ba" providerId="ADAL" clId="{16EFE3C1-ED10-4811-AD74-312779F74948}" dt="2025-02-01T13:18:36.399" v="109" actId="14100"/>
          <ac:spMkLst>
            <pc:docMk/>
            <pc:sldMk cId="3941771831" sldId="352"/>
            <ac:spMk id="30" creationId="{972AE74C-3F42-0AAE-71DC-F659FCBC2126}"/>
          </ac:spMkLst>
        </pc:spChg>
        <pc:graphicFrameChg chg="del">
          <ac:chgData name="אלכסנדר פיטקין" userId="179fcca8-0756-4351-9ea6-49aebc36e6ba" providerId="ADAL" clId="{16EFE3C1-ED10-4811-AD74-312779F74948}" dt="2025-02-01T13:15:54.012" v="92" actId="478"/>
          <ac:graphicFrameMkLst>
            <pc:docMk/>
            <pc:sldMk cId="3941771831" sldId="352"/>
            <ac:graphicFrameMk id="28" creationId="{FD8B77B5-B287-DBCC-793D-F41BEEDC118F}"/>
          </ac:graphicFrameMkLst>
        </pc:graphicFrameChg>
        <pc:picChg chg="add del">
          <ac:chgData name="אלכסנדר פיטקין" userId="179fcca8-0756-4351-9ea6-49aebc36e6ba" providerId="ADAL" clId="{16EFE3C1-ED10-4811-AD74-312779F74948}" dt="2025-02-01T13:19:10.557" v="111" actId="478"/>
          <ac:picMkLst>
            <pc:docMk/>
            <pc:sldMk cId="3941771831" sldId="352"/>
            <ac:picMk id="3" creationId="{232B991E-BAFE-60B6-DFF9-0ED8BE9B65FC}"/>
          </ac:picMkLst>
        </pc:picChg>
        <pc:picChg chg="add del mod">
          <ac:chgData name="אלכסנדר פיטקין" userId="179fcca8-0756-4351-9ea6-49aebc36e6ba" providerId="ADAL" clId="{16EFE3C1-ED10-4811-AD74-312779F74948}" dt="2025-02-01T13:20:32.547" v="118" actId="478"/>
          <ac:picMkLst>
            <pc:docMk/>
            <pc:sldMk cId="3941771831" sldId="352"/>
            <ac:picMk id="5" creationId="{9DB735B9-DECA-E9B3-FBBF-8D82D8EFA2A1}"/>
          </ac:picMkLst>
        </pc:picChg>
        <pc:picChg chg="add del mod">
          <ac:chgData name="אלכסנדר פיטקין" userId="179fcca8-0756-4351-9ea6-49aebc36e6ba" providerId="ADAL" clId="{16EFE3C1-ED10-4811-AD74-312779F74948}" dt="2025-02-01T13:24:04.338" v="124" actId="478"/>
          <ac:picMkLst>
            <pc:docMk/>
            <pc:sldMk cId="3941771831" sldId="352"/>
            <ac:picMk id="9" creationId="{DFBC7007-6876-B0F4-37B9-2257F8956F55}"/>
          </ac:picMkLst>
        </pc:picChg>
        <pc:picChg chg="add del mod">
          <ac:chgData name="אלכסנדר פיטקין" userId="179fcca8-0756-4351-9ea6-49aebc36e6ba" providerId="ADAL" clId="{16EFE3C1-ED10-4811-AD74-312779F74948}" dt="2025-02-01T13:25:13.074" v="133" actId="478"/>
          <ac:picMkLst>
            <pc:docMk/>
            <pc:sldMk cId="3941771831" sldId="352"/>
            <ac:picMk id="11" creationId="{0F515546-7E96-705C-CA26-8C44432E66D2}"/>
          </ac:picMkLst>
        </pc:picChg>
        <pc:picChg chg="add del mod">
          <ac:chgData name="אלכסנדר פיטקין" userId="179fcca8-0756-4351-9ea6-49aebc36e6ba" providerId="ADAL" clId="{16EFE3C1-ED10-4811-AD74-312779F74948}" dt="2025-02-01T13:24:20.243" v="128" actId="478"/>
          <ac:picMkLst>
            <pc:docMk/>
            <pc:sldMk cId="3941771831" sldId="352"/>
            <ac:picMk id="13" creationId="{43E10B13-EC1F-015C-535D-197D93B7325A}"/>
          </ac:picMkLst>
        </pc:picChg>
        <pc:picChg chg="add mod">
          <ac:chgData name="אלכסנדר פיטקין" userId="179fcca8-0756-4351-9ea6-49aebc36e6ba" providerId="ADAL" clId="{16EFE3C1-ED10-4811-AD74-312779F74948}" dt="2025-02-01T13:26:49.470" v="140" actId="1076"/>
          <ac:picMkLst>
            <pc:docMk/>
            <pc:sldMk cId="3941771831" sldId="352"/>
            <ac:picMk id="15" creationId="{F78080E5-C533-D87A-AA43-6BB135B42CB1}"/>
          </ac:picMkLst>
        </pc:picChg>
        <pc:picChg chg="add mod">
          <ac:chgData name="אלכסנדר פיטקין" userId="179fcca8-0756-4351-9ea6-49aebc36e6ba" providerId="ADAL" clId="{16EFE3C1-ED10-4811-AD74-312779F74948}" dt="2025-02-01T13:26:50.891" v="141" actId="1076"/>
          <ac:picMkLst>
            <pc:docMk/>
            <pc:sldMk cId="3941771831" sldId="352"/>
            <ac:picMk id="17" creationId="{DADC2427-0171-7FBC-EF03-966FCDD06E36}"/>
          </ac:picMkLst>
        </pc:picChg>
      </pc:sldChg>
      <pc:sldChg chg="add del">
        <pc:chgData name="אלכסנדר פיטקין" userId="179fcca8-0756-4351-9ea6-49aebc36e6ba" providerId="ADAL" clId="{16EFE3C1-ED10-4811-AD74-312779F74948}" dt="2025-02-01T13:36:12.142" v="195" actId="47"/>
        <pc:sldMkLst>
          <pc:docMk/>
          <pc:sldMk cId="2923615931" sldId="353"/>
        </pc:sldMkLst>
      </pc:sldChg>
      <pc:sldChg chg="addSp delSp modSp add mod modTransition modNotesTx">
        <pc:chgData name="אלכסנדר פיטקין" userId="179fcca8-0756-4351-9ea6-49aebc36e6ba" providerId="ADAL" clId="{16EFE3C1-ED10-4811-AD74-312779F74948}" dt="2025-02-02T17:01:45.707" v="1424" actId="20577"/>
        <pc:sldMkLst>
          <pc:docMk/>
          <pc:sldMk cId="3911983279" sldId="354"/>
        </pc:sldMkLst>
        <pc:spChg chg="add">
          <ac:chgData name="אלכסנדר פיטקין" userId="179fcca8-0756-4351-9ea6-49aebc36e6ba" providerId="ADAL" clId="{16EFE3C1-ED10-4811-AD74-312779F74948}" dt="2025-02-01T13:37:14.770" v="203"/>
          <ac:spMkLst>
            <pc:docMk/>
            <pc:sldMk cId="3911983279" sldId="354"/>
            <ac:spMk id="2" creationId="{C8F25BC3-6E3F-B524-4897-38A16F722A3A}"/>
          </ac:spMkLst>
        </pc:spChg>
        <pc:spChg chg="del">
          <ac:chgData name="אלכסנדר פיטקין" userId="179fcca8-0756-4351-9ea6-49aebc36e6ba" providerId="ADAL" clId="{16EFE3C1-ED10-4811-AD74-312779F74948}" dt="2025-02-01T13:36:07.327" v="194" actId="478"/>
          <ac:spMkLst>
            <pc:docMk/>
            <pc:sldMk cId="3911983279" sldId="354"/>
            <ac:spMk id="18" creationId="{DB222671-A49F-1C9F-3142-9C0B4B0FC94B}"/>
          </ac:spMkLst>
        </pc:spChg>
        <pc:spChg chg="del">
          <ac:chgData name="אלכסנדר פיטקין" userId="179fcca8-0756-4351-9ea6-49aebc36e6ba" providerId="ADAL" clId="{16EFE3C1-ED10-4811-AD74-312779F74948}" dt="2025-02-01T13:36:02.443" v="193" actId="478"/>
          <ac:spMkLst>
            <pc:docMk/>
            <pc:sldMk cId="3911983279" sldId="354"/>
            <ac:spMk id="24" creationId="{D648CA2F-28C0-E93A-42CF-0BED8F7FAF02}"/>
          </ac:spMkLst>
        </pc:spChg>
        <pc:spChg chg="mod">
          <ac:chgData name="אלכסנדר פיטקין" userId="179fcca8-0756-4351-9ea6-49aebc36e6ba" providerId="ADAL" clId="{16EFE3C1-ED10-4811-AD74-312779F74948}" dt="2025-02-01T13:48:34.038" v="247" actId="1076"/>
          <ac:spMkLst>
            <pc:docMk/>
            <pc:sldMk cId="3911983279" sldId="354"/>
            <ac:spMk id="30" creationId="{D1357F34-CBA9-82BF-7743-0C69485FD194}"/>
          </ac:spMkLst>
        </pc:spChg>
        <pc:picChg chg="add del mod">
          <ac:chgData name="אלכסנדר פיטקין" userId="179fcca8-0756-4351-9ea6-49aebc36e6ba" providerId="ADAL" clId="{16EFE3C1-ED10-4811-AD74-312779F74948}" dt="2025-02-01T13:46:10.683" v="218" actId="478"/>
          <ac:picMkLst>
            <pc:docMk/>
            <pc:sldMk cId="3911983279" sldId="354"/>
            <ac:picMk id="4" creationId="{EBC1EA88-6F4E-1F79-8FEE-34A26E6B88EA}"/>
          </ac:picMkLst>
        </pc:picChg>
        <pc:picChg chg="add mod modCrop">
          <ac:chgData name="אלכסנדר פיטקין" userId="179fcca8-0756-4351-9ea6-49aebc36e6ba" providerId="ADAL" clId="{16EFE3C1-ED10-4811-AD74-312779F74948}" dt="2025-02-01T13:48:21.844" v="245" actId="1076"/>
          <ac:picMkLst>
            <pc:docMk/>
            <pc:sldMk cId="3911983279" sldId="354"/>
            <ac:picMk id="7" creationId="{9DEFAF8F-A241-E742-C21F-BFAF8D7FA5AC}"/>
          </ac:picMkLst>
        </pc:picChg>
        <pc:picChg chg="add mod modCrop">
          <ac:chgData name="אלכסנדר פיטקין" userId="179fcca8-0756-4351-9ea6-49aebc36e6ba" providerId="ADAL" clId="{16EFE3C1-ED10-4811-AD74-312779F74948}" dt="2025-02-01T13:48:24.695" v="246" actId="1076"/>
          <ac:picMkLst>
            <pc:docMk/>
            <pc:sldMk cId="3911983279" sldId="354"/>
            <ac:picMk id="9" creationId="{25B7CEA7-43FD-7E4A-4A2C-60EB18C97A6D}"/>
          </ac:picMkLst>
        </pc:picChg>
        <pc:picChg chg="del">
          <ac:chgData name="אלכסנדר פיטקין" userId="179fcca8-0756-4351-9ea6-49aebc36e6ba" providerId="ADAL" clId="{16EFE3C1-ED10-4811-AD74-312779F74948}" dt="2025-02-01T13:36:01.114" v="192" actId="478"/>
          <ac:picMkLst>
            <pc:docMk/>
            <pc:sldMk cId="3911983279" sldId="354"/>
            <ac:picMk id="15" creationId="{A955492B-2F8B-8A9A-6607-47AE2C87B79C}"/>
          </ac:picMkLst>
        </pc:picChg>
        <pc:picChg chg="del">
          <ac:chgData name="אלכסנדר פיטקין" userId="179fcca8-0756-4351-9ea6-49aebc36e6ba" providerId="ADAL" clId="{16EFE3C1-ED10-4811-AD74-312779F74948}" dt="2025-02-01T13:36:00.664" v="191" actId="478"/>
          <ac:picMkLst>
            <pc:docMk/>
            <pc:sldMk cId="3911983279" sldId="354"/>
            <ac:picMk id="17" creationId="{9F198BB7-D4F8-8B7A-F4A5-C3C45CC2A020}"/>
          </ac:picMkLst>
        </pc:picChg>
      </pc:sldChg>
      <pc:sldChg chg="add del">
        <pc:chgData name="אלכסנדר פיטקין" userId="179fcca8-0756-4351-9ea6-49aebc36e6ba" providerId="ADAL" clId="{16EFE3C1-ED10-4811-AD74-312779F74948}" dt="2025-02-01T15:03:16.477" v="606" actId="47"/>
        <pc:sldMkLst>
          <pc:docMk/>
          <pc:sldMk cId="798706795" sldId="355"/>
        </pc:sldMkLst>
      </pc:sldChg>
      <pc:sldChg chg="addSp delSp modSp add mod modTransition modNotesTx">
        <pc:chgData name="אלכסנדר פיטקין" userId="179fcca8-0756-4351-9ea6-49aebc36e6ba" providerId="ADAL" clId="{16EFE3C1-ED10-4811-AD74-312779F74948}" dt="2025-02-02T16:50:46.867" v="1363" actId="20577"/>
        <pc:sldMkLst>
          <pc:docMk/>
          <pc:sldMk cId="3780104672" sldId="356"/>
        </pc:sldMkLst>
        <pc:spChg chg="mod">
          <ac:chgData name="אלכסנדר פיטקין" userId="179fcca8-0756-4351-9ea6-49aebc36e6ba" providerId="ADAL" clId="{16EFE3C1-ED10-4811-AD74-312779F74948}" dt="2025-02-01T14:55:57.069" v="573" actId="1076"/>
          <ac:spMkLst>
            <pc:docMk/>
            <pc:sldMk cId="3780104672" sldId="356"/>
            <ac:spMk id="8" creationId="{4BF6B428-888A-0B24-1D23-3409DDC88000}"/>
          </ac:spMkLst>
        </pc:spChg>
        <pc:picChg chg="del">
          <ac:chgData name="אלכסנדר פיטקין" userId="179fcca8-0756-4351-9ea6-49aebc36e6ba" providerId="ADAL" clId="{16EFE3C1-ED10-4811-AD74-312779F74948}" dt="2025-02-01T14:14:09.084" v="412" actId="478"/>
          <ac:picMkLst>
            <pc:docMk/>
            <pc:sldMk cId="3780104672" sldId="356"/>
            <ac:picMk id="3" creationId="{258C3387-1370-FE77-6293-2AD3721C2C34}"/>
          </ac:picMkLst>
        </pc:picChg>
        <pc:picChg chg="add mod">
          <ac:chgData name="אלכסנדר פיטקין" userId="179fcca8-0756-4351-9ea6-49aebc36e6ba" providerId="ADAL" clId="{16EFE3C1-ED10-4811-AD74-312779F74948}" dt="2025-02-01T14:55:52.711" v="571" actId="14100"/>
          <ac:picMkLst>
            <pc:docMk/>
            <pc:sldMk cId="3780104672" sldId="356"/>
            <ac:picMk id="4" creationId="{FC8081D9-7142-89A8-67C4-9F9151F71A6A}"/>
          </ac:picMkLst>
        </pc:picChg>
        <pc:picChg chg="del">
          <ac:chgData name="אלכסנדר פיטקין" userId="179fcca8-0756-4351-9ea6-49aebc36e6ba" providerId="ADAL" clId="{16EFE3C1-ED10-4811-AD74-312779F74948}" dt="2025-02-01T14:14:09.557" v="413" actId="478"/>
          <ac:picMkLst>
            <pc:docMk/>
            <pc:sldMk cId="3780104672" sldId="356"/>
            <ac:picMk id="5" creationId="{81AAF57B-BDE3-E9A2-F8EF-4266A882D889}"/>
          </ac:picMkLst>
        </pc:picChg>
      </pc:sldChg>
      <pc:sldChg chg="addSp delSp modSp add mod modTransition modNotesTx">
        <pc:chgData name="אלכסנדר פיטקין" userId="179fcca8-0756-4351-9ea6-49aebc36e6ba" providerId="ADAL" clId="{16EFE3C1-ED10-4811-AD74-312779F74948}" dt="2025-02-02T16:51:07.719" v="1365" actId="20577"/>
        <pc:sldMkLst>
          <pc:docMk/>
          <pc:sldMk cId="1258793526" sldId="357"/>
        </pc:sldMkLst>
        <pc:spChg chg="add mod">
          <ac:chgData name="אלכסנדר פיטקין" userId="179fcca8-0756-4351-9ea6-49aebc36e6ba" providerId="ADAL" clId="{16EFE3C1-ED10-4811-AD74-312779F74948}" dt="2025-02-01T14:28:56.529" v="520" actId="1076"/>
          <ac:spMkLst>
            <pc:docMk/>
            <pc:sldMk cId="1258793526" sldId="357"/>
            <ac:spMk id="5" creationId="{6856DB38-EE8F-DAD6-9CF7-47A0560DF9B8}"/>
          </ac:spMkLst>
        </pc:spChg>
        <pc:spChg chg="add">
          <ac:chgData name="אלכסנדר פיטקין" userId="179fcca8-0756-4351-9ea6-49aebc36e6ba" providerId="ADAL" clId="{16EFE3C1-ED10-4811-AD74-312779F74948}" dt="2025-02-01T14:25:22.047" v="486"/>
          <ac:spMkLst>
            <pc:docMk/>
            <pc:sldMk cId="1258793526" sldId="357"/>
            <ac:spMk id="7" creationId="{8C6B44AA-C69C-6AD7-E23B-C30E685196EB}"/>
          </ac:spMkLst>
        </pc:spChg>
        <pc:spChg chg="mod">
          <ac:chgData name="אלכסנדר פיטקין" userId="179fcca8-0756-4351-9ea6-49aebc36e6ba" providerId="ADAL" clId="{16EFE3C1-ED10-4811-AD74-312779F74948}" dt="2025-02-01T14:27:00.608" v="516" actId="1076"/>
          <ac:spMkLst>
            <pc:docMk/>
            <pc:sldMk cId="1258793526" sldId="357"/>
            <ac:spMk id="8" creationId="{AE8B56DB-0DD4-1519-968F-31B2F820A4E7}"/>
          </ac:spMkLst>
        </pc:spChg>
        <pc:picChg chg="add mod">
          <ac:chgData name="אלכסנדר פיטקין" userId="179fcca8-0756-4351-9ea6-49aebc36e6ba" providerId="ADAL" clId="{16EFE3C1-ED10-4811-AD74-312779F74948}" dt="2025-02-01T14:27:00.608" v="516" actId="1076"/>
          <ac:picMkLst>
            <pc:docMk/>
            <pc:sldMk cId="1258793526" sldId="357"/>
            <ac:picMk id="3" creationId="{8C0F4FAC-889D-CA1A-860B-3735FA093FFB}"/>
          </ac:picMkLst>
        </pc:picChg>
        <pc:picChg chg="del mod">
          <ac:chgData name="אלכסנדר פיטקין" userId="179fcca8-0756-4351-9ea6-49aebc36e6ba" providerId="ADAL" clId="{16EFE3C1-ED10-4811-AD74-312779F74948}" dt="2025-02-01T14:20:27.555" v="453" actId="478"/>
          <ac:picMkLst>
            <pc:docMk/>
            <pc:sldMk cId="1258793526" sldId="357"/>
            <ac:picMk id="4" creationId="{E05D5129-661A-A4FD-3A09-2C7170BAA4DF}"/>
          </ac:picMkLst>
        </pc:picChg>
      </pc:sldChg>
      <pc:sldChg chg="addSp delSp modSp add mod modTransition modNotesTx">
        <pc:chgData name="אלכסנדר פיטקין" userId="179fcca8-0756-4351-9ea6-49aebc36e6ba" providerId="ADAL" clId="{16EFE3C1-ED10-4811-AD74-312779F74948}" dt="2025-02-02T16:51:30.295" v="1367" actId="20577"/>
        <pc:sldMkLst>
          <pc:docMk/>
          <pc:sldMk cId="1009985713" sldId="358"/>
        </pc:sldMkLst>
        <pc:spChg chg="del">
          <ac:chgData name="אלכסנדר פיטקין" userId="179fcca8-0756-4351-9ea6-49aebc36e6ba" providerId="ADAL" clId="{16EFE3C1-ED10-4811-AD74-312779F74948}" dt="2025-02-01T14:46:43.164" v="548" actId="478"/>
          <ac:spMkLst>
            <pc:docMk/>
            <pc:sldMk cId="1009985713" sldId="358"/>
            <ac:spMk id="5" creationId="{9F2CCE9C-FCFB-12D4-8D1D-A1D2DBFF32B9}"/>
          </ac:spMkLst>
        </pc:spChg>
        <pc:spChg chg="add">
          <ac:chgData name="אלכסנדר פיטקין" userId="179fcca8-0756-4351-9ea6-49aebc36e6ba" providerId="ADAL" clId="{16EFE3C1-ED10-4811-AD74-312779F74948}" dt="2025-02-01T14:37:05.873" v="537"/>
          <ac:spMkLst>
            <pc:docMk/>
            <pc:sldMk cId="1009985713" sldId="358"/>
            <ac:spMk id="7" creationId="{F868CC74-6C64-3750-1FBD-A0EA24EDBA0C}"/>
          </ac:spMkLst>
        </pc:spChg>
        <pc:spChg chg="mod">
          <ac:chgData name="אלכסנדר פיטקין" userId="179fcca8-0756-4351-9ea6-49aebc36e6ba" providerId="ADAL" clId="{16EFE3C1-ED10-4811-AD74-312779F74948}" dt="2025-02-01T14:46:54.469" v="550" actId="1076"/>
          <ac:spMkLst>
            <pc:docMk/>
            <pc:sldMk cId="1009985713" sldId="358"/>
            <ac:spMk id="8" creationId="{CCF7A77F-C6C8-AFDF-8511-11A7A54DC2C5}"/>
          </ac:spMkLst>
        </pc:spChg>
        <pc:picChg chg="del">
          <ac:chgData name="אלכסנדר פיטקין" userId="179fcca8-0756-4351-9ea6-49aebc36e6ba" providerId="ADAL" clId="{16EFE3C1-ED10-4811-AD74-312779F74948}" dt="2025-02-01T14:33:46.078" v="533" actId="478"/>
          <ac:picMkLst>
            <pc:docMk/>
            <pc:sldMk cId="1009985713" sldId="358"/>
            <ac:picMk id="3" creationId="{03D4A8E0-A63F-51E4-074E-BCAC92E3F6A1}"/>
          </ac:picMkLst>
        </pc:picChg>
        <pc:picChg chg="add mod">
          <ac:chgData name="אלכסנדר פיטקין" userId="179fcca8-0756-4351-9ea6-49aebc36e6ba" providerId="ADAL" clId="{16EFE3C1-ED10-4811-AD74-312779F74948}" dt="2025-02-01T14:46:49.060" v="549" actId="1076"/>
          <ac:picMkLst>
            <pc:docMk/>
            <pc:sldMk cId="1009985713" sldId="358"/>
            <ac:picMk id="4" creationId="{FE30AB16-83E5-A435-D744-D670036C3940}"/>
          </ac:picMkLst>
        </pc:picChg>
      </pc:sldChg>
      <pc:sldChg chg="addSp delSp modSp add mod modTransition modNotesTx">
        <pc:chgData name="אלכסנדר פיטקין" userId="179fcca8-0756-4351-9ea6-49aebc36e6ba" providerId="ADAL" clId="{16EFE3C1-ED10-4811-AD74-312779F74948}" dt="2025-02-02T17:02:28.568" v="1427" actId="20577"/>
        <pc:sldMkLst>
          <pc:docMk/>
          <pc:sldMk cId="510375533" sldId="359"/>
        </pc:sldMkLst>
        <pc:spChg chg="mod">
          <ac:chgData name="אלכסנדר פיטקין" userId="179fcca8-0756-4351-9ea6-49aebc36e6ba" providerId="ADAL" clId="{16EFE3C1-ED10-4811-AD74-312779F74948}" dt="2025-02-01T14:53:56.722" v="565" actId="113"/>
          <ac:spMkLst>
            <pc:docMk/>
            <pc:sldMk cId="510375533" sldId="359"/>
            <ac:spMk id="8" creationId="{4E93A336-74B8-9E20-6A2D-6ABA62C328F3}"/>
          </ac:spMkLst>
        </pc:spChg>
        <pc:picChg chg="add mod">
          <ac:chgData name="אלכסנדר פיטקין" userId="179fcca8-0756-4351-9ea6-49aebc36e6ba" providerId="ADAL" clId="{16EFE3C1-ED10-4811-AD74-312779F74948}" dt="2025-02-01T14:55:19.869" v="568" actId="1076"/>
          <ac:picMkLst>
            <pc:docMk/>
            <pc:sldMk cId="510375533" sldId="359"/>
            <ac:picMk id="3" creationId="{C3E16E39-FFEA-8BC5-0FC8-046D7F87D294}"/>
          </ac:picMkLst>
        </pc:picChg>
        <pc:picChg chg="del">
          <ac:chgData name="אלכסנדר פיטקין" userId="179fcca8-0756-4351-9ea6-49aebc36e6ba" providerId="ADAL" clId="{16EFE3C1-ED10-4811-AD74-312779F74948}" dt="2025-02-01T14:55:15.645" v="566" actId="478"/>
          <ac:picMkLst>
            <pc:docMk/>
            <pc:sldMk cId="510375533" sldId="359"/>
            <ac:picMk id="4" creationId="{1AEE14EA-E5D0-5724-1BC5-2CC9C155E09C}"/>
          </ac:picMkLst>
        </pc:picChg>
      </pc:sldChg>
      <pc:sldChg chg="addSp delSp modSp add mod modTransition modNotesTx">
        <pc:chgData name="אלכסנדר פיטקין" userId="179fcca8-0756-4351-9ea6-49aebc36e6ba" providerId="ADAL" clId="{16EFE3C1-ED10-4811-AD74-312779F74948}" dt="2025-02-02T17:02:45.356" v="1429" actId="20577"/>
        <pc:sldMkLst>
          <pc:docMk/>
          <pc:sldMk cId="3149670733" sldId="360"/>
        </pc:sldMkLst>
        <pc:spChg chg="add mod">
          <ac:chgData name="אלכסנדר פיטקין" userId="179fcca8-0756-4351-9ea6-49aebc36e6ba" providerId="ADAL" clId="{16EFE3C1-ED10-4811-AD74-312779F74948}" dt="2025-02-01T15:01:12.680" v="605" actId="20577"/>
          <ac:spMkLst>
            <pc:docMk/>
            <pc:sldMk cId="3149670733" sldId="360"/>
            <ac:spMk id="5" creationId="{4CF6717F-1527-DDD0-0E67-DDAD906BA83F}"/>
          </ac:spMkLst>
        </pc:spChg>
        <pc:spChg chg="mod">
          <ac:chgData name="אלכסנדר פיטקין" userId="179fcca8-0756-4351-9ea6-49aebc36e6ba" providerId="ADAL" clId="{16EFE3C1-ED10-4811-AD74-312779F74948}" dt="2025-02-01T14:59:05.374" v="579" actId="113"/>
          <ac:spMkLst>
            <pc:docMk/>
            <pc:sldMk cId="3149670733" sldId="360"/>
            <ac:spMk id="8" creationId="{DA058FF8-B128-A230-2646-44FBAC0DE153}"/>
          </ac:spMkLst>
        </pc:spChg>
        <pc:picChg chg="del">
          <ac:chgData name="אלכסנדר פיטקין" userId="179fcca8-0756-4351-9ea6-49aebc36e6ba" providerId="ADAL" clId="{16EFE3C1-ED10-4811-AD74-312779F74948}" dt="2025-02-01T14:59:23.796" v="580" actId="478"/>
          <ac:picMkLst>
            <pc:docMk/>
            <pc:sldMk cId="3149670733" sldId="360"/>
            <ac:picMk id="3" creationId="{4FCE7273-DB37-E1F8-1EFA-03967F2EEDDF}"/>
          </ac:picMkLst>
        </pc:picChg>
        <pc:picChg chg="add mod">
          <ac:chgData name="אלכסנדר פיטקין" userId="179fcca8-0756-4351-9ea6-49aebc36e6ba" providerId="ADAL" clId="{16EFE3C1-ED10-4811-AD74-312779F74948}" dt="2025-02-01T15:00:46.635" v="597" actId="1076"/>
          <ac:picMkLst>
            <pc:docMk/>
            <pc:sldMk cId="3149670733" sldId="360"/>
            <ac:picMk id="4" creationId="{00DC5104-5453-DB2A-F81F-F23AD1E0C8E8}"/>
          </ac:picMkLst>
        </pc:picChg>
      </pc:sldChg>
      <pc:sldChg chg="addSp delSp modSp add mod modTransition modNotesTx">
        <pc:chgData name="אלכסנדר פיטקין" userId="179fcca8-0756-4351-9ea6-49aebc36e6ba" providerId="ADAL" clId="{16EFE3C1-ED10-4811-AD74-312779F74948}" dt="2025-02-02T17:03:20.163" v="1432" actId="20577"/>
        <pc:sldMkLst>
          <pc:docMk/>
          <pc:sldMk cId="216581518" sldId="361"/>
        </pc:sldMkLst>
        <pc:spChg chg="add mod">
          <ac:chgData name="אלכסנדר פיטקין" userId="179fcca8-0756-4351-9ea6-49aebc36e6ba" providerId="ADAL" clId="{16EFE3C1-ED10-4811-AD74-312779F74948}" dt="2025-02-01T15:19:08.517" v="694" actId="1076"/>
          <ac:spMkLst>
            <pc:docMk/>
            <pc:sldMk cId="216581518" sldId="361"/>
            <ac:spMk id="2" creationId="{C7531C74-9EB7-BD9B-DC44-B72ACF41BE70}"/>
          </ac:spMkLst>
        </pc:spChg>
        <pc:spChg chg="mod">
          <ac:chgData name="אלכסנדר פיטקין" userId="179fcca8-0756-4351-9ea6-49aebc36e6ba" providerId="ADAL" clId="{16EFE3C1-ED10-4811-AD74-312779F74948}" dt="2025-02-01T15:18:53.381" v="690" actId="1076"/>
          <ac:spMkLst>
            <pc:docMk/>
            <pc:sldMk cId="216581518" sldId="361"/>
            <ac:spMk id="4" creationId="{45A2E919-A728-B3FD-0D55-D05B7575F074}"/>
          </ac:spMkLst>
        </pc:spChg>
        <pc:spChg chg="del">
          <ac:chgData name="אלכסנדר פיטקין" userId="179fcca8-0756-4351-9ea6-49aebc36e6ba" providerId="ADAL" clId="{16EFE3C1-ED10-4811-AD74-312779F74948}" dt="2025-02-01T15:12:39.981" v="610" actId="478"/>
          <ac:spMkLst>
            <pc:docMk/>
            <pc:sldMk cId="216581518" sldId="361"/>
            <ac:spMk id="5" creationId="{4CC60FDA-0466-84C5-63AB-CD5524E89F93}"/>
          </ac:spMkLst>
        </pc:spChg>
        <pc:picChg chg="del">
          <ac:chgData name="אלכסנדר פיטקין" userId="179fcca8-0756-4351-9ea6-49aebc36e6ba" providerId="ADAL" clId="{16EFE3C1-ED10-4811-AD74-312779F74948}" dt="2025-02-01T15:12:12.304" v="609" actId="478"/>
          <ac:picMkLst>
            <pc:docMk/>
            <pc:sldMk cId="216581518" sldId="361"/>
            <ac:picMk id="7" creationId="{5307616E-76B6-4640-9C0D-BB5CCEDB1157}"/>
          </ac:picMkLst>
        </pc:picChg>
        <pc:picChg chg="add mod">
          <ac:chgData name="אלכסנדר פיטקין" userId="179fcca8-0756-4351-9ea6-49aebc36e6ba" providerId="ADAL" clId="{16EFE3C1-ED10-4811-AD74-312779F74948}" dt="2025-02-01T15:18:40.700" v="687" actId="1076"/>
          <ac:picMkLst>
            <pc:docMk/>
            <pc:sldMk cId="216581518" sldId="361"/>
            <ac:picMk id="8" creationId="{C9EEF9A9-2B02-497C-4F3B-306829F40D03}"/>
          </ac:picMkLst>
        </pc:picChg>
        <pc:picChg chg="add del mod">
          <ac:chgData name="אלכסנדר פיטקין" userId="179fcca8-0756-4351-9ea6-49aebc36e6ba" providerId="ADAL" clId="{16EFE3C1-ED10-4811-AD74-312779F74948}" dt="2025-02-01T15:16:58.209" v="660" actId="478"/>
          <ac:picMkLst>
            <pc:docMk/>
            <pc:sldMk cId="216581518" sldId="361"/>
            <ac:picMk id="10" creationId="{B39C7B30-01D8-9E79-EB78-B1F3754F7F1C}"/>
          </ac:picMkLst>
        </pc:picChg>
        <pc:picChg chg="add mod">
          <ac:chgData name="אלכסנדר פיטקין" userId="179fcca8-0756-4351-9ea6-49aebc36e6ba" providerId="ADAL" clId="{16EFE3C1-ED10-4811-AD74-312779F74948}" dt="2025-02-01T15:19:20.052" v="698" actId="1076"/>
          <ac:picMkLst>
            <pc:docMk/>
            <pc:sldMk cId="216581518" sldId="361"/>
            <ac:picMk id="12" creationId="{366C7C80-58BF-5AA6-880B-E055FBA8E926}"/>
          </ac:picMkLst>
        </pc:picChg>
      </pc:sldChg>
      <pc:sldChg chg="modSp add mod ord modTransition">
        <pc:chgData name="אלכסנדר פיטקין" userId="179fcca8-0756-4351-9ea6-49aebc36e6ba" providerId="ADAL" clId="{16EFE3C1-ED10-4811-AD74-312779F74948}" dt="2025-02-01T20:13:46.746" v="1218"/>
        <pc:sldMkLst>
          <pc:docMk/>
          <pc:sldMk cId="2485730225" sldId="362"/>
        </pc:sldMkLst>
        <pc:spChg chg="mod">
          <ac:chgData name="אלכסנדר פיטקין" userId="179fcca8-0756-4351-9ea6-49aebc36e6ba" providerId="ADAL" clId="{16EFE3C1-ED10-4811-AD74-312779F74948}" dt="2025-02-01T15:37:43.384" v="729" actId="404"/>
          <ac:spMkLst>
            <pc:docMk/>
            <pc:sldMk cId="2485730225" sldId="362"/>
            <ac:spMk id="2" creationId="{8BC0EA80-5CC4-1B22-7BD3-CF98888F2AD1}"/>
          </ac:spMkLst>
        </pc:spChg>
      </pc:sldChg>
      <pc:sldChg chg="addSp delSp modSp add mod modTransition modNotesTx">
        <pc:chgData name="אלכסנדר פיטקין" userId="179fcca8-0756-4351-9ea6-49aebc36e6ba" providerId="ADAL" clId="{16EFE3C1-ED10-4811-AD74-312779F74948}" dt="2025-02-02T16:56:21.669" v="1390"/>
        <pc:sldMkLst>
          <pc:docMk/>
          <pc:sldMk cId="3188557072" sldId="363"/>
        </pc:sldMkLst>
        <pc:spChg chg="del">
          <ac:chgData name="אלכסנדר פיטקין" userId="179fcca8-0756-4351-9ea6-49aebc36e6ba" providerId="ADAL" clId="{16EFE3C1-ED10-4811-AD74-312779F74948}" dt="2025-02-01T17:01:09.182" v="805" actId="478"/>
          <ac:spMkLst>
            <pc:docMk/>
            <pc:sldMk cId="3188557072" sldId="363"/>
            <ac:spMk id="2" creationId="{C93AD344-6FDB-64D8-D251-88E4CECB20F5}"/>
          </ac:spMkLst>
        </pc:spChg>
        <pc:spChg chg="add del mod">
          <ac:chgData name="אלכסנדר פיטקין" userId="179fcca8-0756-4351-9ea6-49aebc36e6ba" providerId="ADAL" clId="{16EFE3C1-ED10-4811-AD74-312779F74948}" dt="2025-02-01T17:01:10.600" v="806" actId="478"/>
          <ac:spMkLst>
            <pc:docMk/>
            <pc:sldMk cId="3188557072" sldId="363"/>
            <ac:spMk id="4" creationId="{02A81292-6DD0-4F1D-3CC3-20831760094A}"/>
          </ac:spMkLst>
        </pc:spChg>
        <pc:spChg chg="del">
          <ac:chgData name="אלכסנדר פיטקין" userId="179fcca8-0756-4351-9ea6-49aebc36e6ba" providerId="ADAL" clId="{16EFE3C1-ED10-4811-AD74-312779F74948}" dt="2025-02-01T17:01:07.766" v="804" actId="478"/>
          <ac:spMkLst>
            <pc:docMk/>
            <pc:sldMk cId="3188557072" sldId="363"/>
            <ac:spMk id="5" creationId="{17A81618-8182-B3AF-01C3-F369D8DF1336}"/>
          </ac:spMkLst>
        </pc:spChg>
        <pc:spChg chg="add mod">
          <ac:chgData name="אלכסנדר פיטקין" userId="179fcca8-0756-4351-9ea6-49aebc36e6ba" providerId="ADAL" clId="{16EFE3C1-ED10-4811-AD74-312779F74948}" dt="2025-02-01T19:57:29.430" v="1212" actId="1076"/>
          <ac:spMkLst>
            <pc:docMk/>
            <pc:sldMk cId="3188557072" sldId="363"/>
            <ac:spMk id="12" creationId="{9C290AC9-5109-7F41-06A1-570110FFEFDD}"/>
          </ac:spMkLst>
        </pc:spChg>
        <pc:spChg chg="add mod">
          <ac:chgData name="אלכסנדר פיטקין" userId="179fcca8-0756-4351-9ea6-49aebc36e6ba" providerId="ADAL" clId="{16EFE3C1-ED10-4811-AD74-312779F74948}" dt="2025-02-01T19:57:29.430" v="1212" actId="1076"/>
          <ac:spMkLst>
            <pc:docMk/>
            <pc:sldMk cId="3188557072" sldId="363"/>
            <ac:spMk id="13" creationId="{6AAD6D32-E307-92D3-01C1-E05397880433}"/>
          </ac:spMkLst>
        </pc:spChg>
        <pc:spChg chg="add mod">
          <ac:chgData name="אלכסנדר פיטקין" userId="179fcca8-0756-4351-9ea6-49aebc36e6ba" providerId="ADAL" clId="{16EFE3C1-ED10-4811-AD74-312779F74948}" dt="2025-02-01T19:57:29.430" v="1212" actId="1076"/>
          <ac:spMkLst>
            <pc:docMk/>
            <pc:sldMk cId="3188557072" sldId="363"/>
            <ac:spMk id="14" creationId="{EA0AB131-9FE4-89D8-3BE4-25B09D50024F}"/>
          </ac:spMkLst>
        </pc:spChg>
        <pc:spChg chg="add mod">
          <ac:chgData name="אלכסנדר פיטקין" userId="179fcca8-0756-4351-9ea6-49aebc36e6ba" providerId="ADAL" clId="{16EFE3C1-ED10-4811-AD74-312779F74948}" dt="2025-02-01T19:57:29.430" v="1212" actId="1076"/>
          <ac:spMkLst>
            <pc:docMk/>
            <pc:sldMk cId="3188557072" sldId="363"/>
            <ac:spMk id="15" creationId="{ED7661FA-0F3D-AA0D-24BE-7B58946F8A5D}"/>
          </ac:spMkLst>
        </pc:spChg>
        <pc:spChg chg="add mod">
          <ac:chgData name="אלכסנדר פיטקין" userId="179fcca8-0756-4351-9ea6-49aebc36e6ba" providerId="ADAL" clId="{16EFE3C1-ED10-4811-AD74-312779F74948}" dt="2025-02-01T19:57:29.430" v="1212" actId="1076"/>
          <ac:spMkLst>
            <pc:docMk/>
            <pc:sldMk cId="3188557072" sldId="363"/>
            <ac:spMk id="16" creationId="{09946B7D-3D81-D7F6-57F1-EFBF9090903C}"/>
          </ac:spMkLst>
        </pc:spChg>
        <pc:spChg chg="add mod">
          <ac:chgData name="אלכסנדר פיטקין" userId="179fcca8-0756-4351-9ea6-49aebc36e6ba" providerId="ADAL" clId="{16EFE3C1-ED10-4811-AD74-312779F74948}" dt="2025-02-01T19:57:29.430" v="1212" actId="1076"/>
          <ac:spMkLst>
            <pc:docMk/>
            <pc:sldMk cId="3188557072" sldId="363"/>
            <ac:spMk id="17" creationId="{AF1AC0B0-FBC0-194A-8F45-ACD96EA0A973}"/>
          </ac:spMkLst>
        </pc:spChg>
        <pc:picChg chg="add del mod">
          <ac:chgData name="אלכסנדר פיטקין" userId="179fcca8-0756-4351-9ea6-49aebc36e6ba" providerId="ADAL" clId="{16EFE3C1-ED10-4811-AD74-312779F74948}" dt="2025-02-01T17:05:05.836" v="811" actId="478"/>
          <ac:picMkLst>
            <pc:docMk/>
            <pc:sldMk cId="3188557072" sldId="363"/>
            <ac:picMk id="7" creationId="{6C547C47-CA72-6CF9-9015-7227925487F3}"/>
          </ac:picMkLst>
        </pc:picChg>
        <pc:picChg chg="add mod">
          <ac:chgData name="אלכסנדר פיטקין" userId="179fcca8-0756-4351-9ea6-49aebc36e6ba" providerId="ADAL" clId="{16EFE3C1-ED10-4811-AD74-312779F74948}" dt="2025-02-01T19:57:54.682" v="1217" actId="1076"/>
          <ac:picMkLst>
            <pc:docMk/>
            <pc:sldMk cId="3188557072" sldId="363"/>
            <ac:picMk id="9" creationId="{2148011D-823F-979B-FDBB-E28E0D350C40}"/>
          </ac:picMkLst>
        </pc:picChg>
        <pc:picChg chg="del mod">
          <ac:chgData name="אלכסנדר פיטקין" userId="179fcca8-0756-4351-9ea6-49aebc36e6ba" providerId="ADAL" clId="{16EFE3C1-ED10-4811-AD74-312779F74948}" dt="2025-02-01T17:05:15.713" v="815" actId="478"/>
          <ac:picMkLst>
            <pc:docMk/>
            <pc:sldMk cId="3188557072" sldId="363"/>
            <ac:picMk id="10" creationId="{B7B297AC-737A-D4E3-9B3B-39CD4924AAA2}"/>
          </ac:picMkLst>
        </pc:picChg>
        <pc:picChg chg="add mod">
          <ac:chgData name="אלכסנדר פיטקין" userId="179fcca8-0756-4351-9ea6-49aebc36e6ba" providerId="ADAL" clId="{16EFE3C1-ED10-4811-AD74-312779F74948}" dt="2025-02-01T19:57:29.430" v="1212" actId="1076"/>
          <ac:picMkLst>
            <pc:docMk/>
            <pc:sldMk cId="3188557072" sldId="363"/>
            <ac:picMk id="11" creationId="{894FB661-C8FA-159A-42EF-39DA73398231}"/>
          </ac:picMkLst>
        </pc:picChg>
        <pc:picChg chg="add mod">
          <ac:chgData name="אלכסנדר פיטקין" userId="179fcca8-0756-4351-9ea6-49aebc36e6ba" providerId="ADAL" clId="{16EFE3C1-ED10-4811-AD74-312779F74948}" dt="2025-02-01T19:57:42.841" v="1214" actId="1076"/>
          <ac:picMkLst>
            <pc:docMk/>
            <pc:sldMk cId="3188557072" sldId="363"/>
            <ac:picMk id="19" creationId="{02C29C9E-41AA-056B-62F6-35E243FA44B9}"/>
          </ac:picMkLst>
        </pc:picChg>
        <pc:picChg chg="add del mod">
          <ac:chgData name="אלכסנדר פיטקין" userId="179fcca8-0756-4351-9ea6-49aebc36e6ba" providerId="ADAL" clId="{16EFE3C1-ED10-4811-AD74-312779F74948}" dt="2025-02-01T17:20:45.541" v="919" actId="478"/>
          <ac:picMkLst>
            <pc:docMk/>
            <pc:sldMk cId="3188557072" sldId="363"/>
            <ac:picMk id="21" creationId="{A7263D85-8545-3DB1-AB96-8A7ADC35D7E2}"/>
          </ac:picMkLst>
        </pc:picChg>
        <pc:picChg chg="add del mod">
          <ac:chgData name="אלכסנדר פיטקין" userId="179fcca8-0756-4351-9ea6-49aebc36e6ba" providerId="ADAL" clId="{16EFE3C1-ED10-4811-AD74-312779F74948}" dt="2025-02-01T17:20:44.553" v="918" actId="478"/>
          <ac:picMkLst>
            <pc:docMk/>
            <pc:sldMk cId="3188557072" sldId="363"/>
            <ac:picMk id="23" creationId="{82D39FFE-1A18-AAB4-D18A-5D487340F063}"/>
          </ac:picMkLst>
        </pc:picChg>
        <pc:picChg chg="add mod">
          <ac:chgData name="אלכסנדר פיטקין" userId="179fcca8-0756-4351-9ea6-49aebc36e6ba" providerId="ADAL" clId="{16EFE3C1-ED10-4811-AD74-312779F74948}" dt="2025-02-01T19:57:42.841" v="1214" actId="1076"/>
          <ac:picMkLst>
            <pc:docMk/>
            <pc:sldMk cId="3188557072" sldId="363"/>
            <ac:picMk id="25" creationId="{D4CBDE43-84C9-E9D5-7BD6-549F04DF16BC}"/>
          </ac:picMkLst>
        </pc:picChg>
        <pc:picChg chg="add del mod">
          <ac:chgData name="אלכסנדר פיטקין" userId="179fcca8-0756-4351-9ea6-49aebc36e6ba" providerId="ADAL" clId="{16EFE3C1-ED10-4811-AD74-312779F74948}" dt="2025-02-01T19:28:12.187" v="1153" actId="478"/>
          <ac:picMkLst>
            <pc:docMk/>
            <pc:sldMk cId="3188557072" sldId="363"/>
            <ac:picMk id="26" creationId="{D5DC8AA7-F379-2FD0-93F0-F7BBA73674F9}"/>
          </ac:picMkLst>
        </pc:picChg>
      </pc:sldChg>
      <pc:sldChg chg="addSp delSp modSp add mod modTransition">
        <pc:chgData name="אלכסנדר פיטקין" userId="179fcca8-0756-4351-9ea6-49aebc36e6ba" providerId="ADAL" clId="{16EFE3C1-ED10-4811-AD74-312779F74948}" dt="2025-02-01T20:13:46.746" v="1218"/>
        <pc:sldMkLst>
          <pc:docMk/>
          <pc:sldMk cId="1866361569" sldId="364"/>
        </pc:sldMkLst>
        <pc:spChg chg="add mod">
          <ac:chgData name="אלכסנדר פיטקין" userId="179fcca8-0756-4351-9ea6-49aebc36e6ba" providerId="ADAL" clId="{16EFE3C1-ED10-4811-AD74-312779F74948}" dt="2025-02-01T18:43:24.976" v="1037" actId="20577"/>
          <ac:spMkLst>
            <pc:docMk/>
            <pc:sldMk cId="1866361569" sldId="364"/>
            <ac:spMk id="2" creationId="{A10ED2C2-9F2E-D459-0C49-D513A5050AFB}"/>
          </ac:spMkLst>
        </pc:spChg>
        <pc:spChg chg="del">
          <ac:chgData name="אלכסנדר פיטקין" userId="179fcca8-0756-4351-9ea6-49aebc36e6ba" providerId="ADAL" clId="{16EFE3C1-ED10-4811-AD74-312779F74948}" dt="2025-02-01T17:20:20.211" v="907" actId="478"/>
          <ac:spMkLst>
            <pc:docMk/>
            <pc:sldMk cId="1866361569" sldId="364"/>
            <ac:spMk id="12" creationId="{8E054BFD-C54B-A305-0F46-45D9C2119D46}"/>
          </ac:spMkLst>
        </pc:spChg>
        <pc:spChg chg="del">
          <ac:chgData name="אלכסנדר פיטקין" userId="179fcca8-0756-4351-9ea6-49aebc36e6ba" providerId="ADAL" clId="{16EFE3C1-ED10-4811-AD74-312779F74948}" dt="2025-02-01T17:20:20.211" v="907" actId="478"/>
          <ac:spMkLst>
            <pc:docMk/>
            <pc:sldMk cId="1866361569" sldId="364"/>
            <ac:spMk id="13" creationId="{972C65BC-961E-D9B5-9546-8627A682EB41}"/>
          </ac:spMkLst>
        </pc:spChg>
        <pc:spChg chg="del">
          <ac:chgData name="אלכסנדר פיטקין" userId="179fcca8-0756-4351-9ea6-49aebc36e6ba" providerId="ADAL" clId="{16EFE3C1-ED10-4811-AD74-312779F74948}" dt="2025-02-01T17:20:20.211" v="907" actId="478"/>
          <ac:spMkLst>
            <pc:docMk/>
            <pc:sldMk cId="1866361569" sldId="364"/>
            <ac:spMk id="14" creationId="{D9844B6B-8630-00A2-A851-D987F65948D9}"/>
          </ac:spMkLst>
        </pc:spChg>
        <pc:spChg chg="del">
          <ac:chgData name="אלכסנדר פיטקין" userId="179fcca8-0756-4351-9ea6-49aebc36e6ba" providerId="ADAL" clId="{16EFE3C1-ED10-4811-AD74-312779F74948}" dt="2025-02-01T17:20:20.211" v="907" actId="478"/>
          <ac:spMkLst>
            <pc:docMk/>
            <pc:sldMk cId="1866361569" sldId="364"/>
            <ac:spMk id="15" creationId="{4696906B-9F14-92B1-1317-70778D12F4FA}"/>
          </ac:spMkLst>
        </pc:spChg>
        <pc:spChg chg="del">
          <ac:chgData name="אלכסנדר פיטקין" userId="179fcca8-0756-4351-9ea6-49aebc36e6ba" providerId="ADAL" clId="{16EFE3C1-ED10-4811-AD74-312779F74948}" dt="2025-02-01T17:20:20.211" v="907" actId="478"/>
          <ac:spMkLst>
            <pc:docMk/>
            <pc:sldMk cId="1866361569" sldId="364"/>
            <ac:spMk id="16" creationId="{EA7467E5-5058-A68F-2A0F-0EC94AFB30A4}"/>
          </ac:spMkLst>
        </pc:spChg>
        <pc:spChg chg="del">
          <ac:chgData name="אלכסנדר פיטקין" userId="179fcca8-0756-4351-9ea6-49aebc36e6ba" providerId="ADAL" clId="{16EFE3C1-ED10-4811-AD74-312779F74948}" dt="2025-02-01T17:20:20.211" v="907" actId="478"/>
          <ac:spMkLst>
            <pc:docMk/>
            <pc:sldMk cId="1866361569" sldId="364"/>
            <ac:spMk id="17" creationId="{09627177-41F4-BF80-8D3A-B7B31D25C321}"/>
          </ac:spMkLst>
        </pc:spChg>
        <pc:picChg chg="del">
          <ac:chgData name="אלכסנדר פיטקין" userId="179fcca8-0756-4351-9ea6-49aebc36e6ba" providerId="ADAL" clId="{16EFE3C1-ED10-4811-AD74-312779F74948}" dt="2025-02-01T17:20:15.483" v="905" actId="478"/>
          <ac:picMkLst>
            <pc:docMk/>
            <pc:sldMk cId="1866361569" sldId="364"/>
            <ac:picMk id="9" creationId="{192E3709-753D-8836-D563-93EF333AF9CB}"/>
          </ac:picMkLst>
        </pc:picChg>
        <pc:picChg chg="del">
          <ac:chgData name="אלכסנדר פיטקין" userId="179fcca8-0756-4351-9ea6-49aebc36e6ba" providerId="ADAL" clId="{16EFE3C1-ED10-4811-AD74-312779F74948}" dt="2025-02-01T17:20:20.211" v="907" actId="478"/>
          <ac:picMkLst>
            <pc:docMk/>
            <pc:sldMk cId="1866361569" sldId="364"/>
            <ac:picMk id="11" creationId="{6356D6DA-BC45-0FE6-4765-2532354E3C33}"/>
          </ac:picMkLst>
        </pc:picChg>
        <pc:picChg chg="del">
          <ac:chgData name="אלכסנדר פיטקין" userId="179fcca8-0756-4351-9ea6-49aebc36e6ba" providerId="ADAL" clId="{16EFE3C1-ED10-4811-AD74-312779F74948}" dt="2025-02-01T17:20:14.828" v="904" actId="478"/>
          <ac:picMkLst>
            <pc:docMk/>
            <pc:sldMk cId="1866361569" sldId="364"/>
            <ac:picMk id="19" creationId="{A59619A8-6956-3CD3-4401-EC605F0843AB}"/>
          </ac:picMkLst>
        </pc:picChg>
        <pc:picChg chg="mod">
          <ac:chgData name="אלכסנדר פיטקין" userId="179fcca8-0756-4351-9ea6-49aebc36e6ba" providerId="ADAL" clId="{16EFE3C1-ED10-4811-AD74-312779F74948}" dt="2025-02-01T18:34:54.204" v="1007" actId="1076"/>
          <ac:picMkLst>
            <pc:docMk/>
            <pc:sldMk cId="1866361569" sldId="364"/>
            <ac:picMk id="21" creationId="{AA24EE86-54FB-30F0-6860-64FD8F6B33BE}"/>
          </ac:picMkLst>
        </pc:picChg>
        <pc:picChg chg="mod">
          <ac:chgData name="אלכסנדר פיטקין" userId="179fcca8-0756-4351-9ea6-49aebc36e6ba" providerId="ADAL" clId="{16EFE3C1-ED10-4811-AD74-312779F74948}" dt="2025-02-01T18:34:44.551" v="1005" actId="1076"/>
          <ac:picMkLst>
            <pc:docMk/>
            <pc:sldMk cId="1866361569" sldId="364"/>
            <ac:picMk id="23" creationId="{73040760-2B1F-50DA-86E3-05F5CD58D83F}"/>
          </ac:picMkLst>
        </pc:picChg>
      </pc:sldChg>
      <pc:sldChg chg="addSp delSp modSp add mod ord modTransition modNotesTx">
        <pc:chgData name="אלכסנדר פיטקין" userId="179fcca8-0756-4351-9ea6-49aebc36e6ba" providerId="ADAL" clId="{16EFE3C1-ED10-4811-AD74-312779F74948}" dt="2025-02-02T16:57:32.831" v="1418" actId="20577"/>
        <pc:sldMkLst>
          <pc:docMk/>
          <pc:sldMk cId="18286179" sldId="365"/>
        </pc:sldMkLst>
        <pc:spChg chg="mod">
          <ac:chgData name="אלכסנדר פיטקין" userId="179fcca8-0756-4351-9ea6-49aebc36e6ba" providerId="ADAL" clId="{16EFE3C1-ED10-4811-AD74-312779F74948}" dt="2025-02-01T19:13:03.629" v="1070" actId="20577"/>
          <ac:spMkLst>
            <pc:docMk/>
            <pc:sldMk cId="18286179" sldId="365"/>
            <ac:spMk id="2" creationId="{AD29B46C-24ED-D31E-A82E-34EBA768FB00}"/>
          </ac:spMkLst>
        </pc:spChg>
        <pc:spChg chg="add mod">
          <ac:chgData name="אלכסנדר פיטקין" userId="179fcca8-0756-4351-9ea6-49aebc36e6ba" providerId="ADAL" clId="{16EFE3C1-ED10-4811-AD74-312779F74948}" dt="2025-02-01T19:14:10.632" v="1088" actId="113"/>
          <ac:spMkLst>
            <pc:docMk/>
            <pc:sldMk cId="18286179" sldId="365"/>
            <ac:spMk id="3" creationId="{E6E3CC9C-6A19-0577-E275-42FC3A5D2B1D}"/>
          </ac:spMkLst>
        </pc:spChg>
        <pc:picChg chg="add del mod">
          <ac:chgData name="אלכסנדר פיטקין" userId="179fcca8-0756-4351-9ea6-49aebc36e6ba" providerId="ADAL" clId="{16EFE3C1-ED10-4811-AD74-312779F74948}" dt="2025-02-01T19:25:42.378" v="1137" actId="478"/>
          <ac:picMkLst>
            <pc:docMk/>
            <pc:sldMk cId="18286179" sldId="365"/>
            <ac:picMk id="5" creationId="{1FEA8B6E-00B5-BF02-7597-06954104AE8A}"/>
          </ac:picMkLst>
        </pc:picChg>
        <pc:picChg chg="add mod modCrop">
          <ac:chgData name="אלכסנדר פיטקין" userId="179fcca8-0756-4351-9ea6-49aebc36e6ba" providerId="ADAL" clId="{16EFE3C1-ED10-4811-AD74-312779F74948}" dt="2025-02-01T19:56:18" v="1204" actId="12789"/>
          <ac:picMkLst>
            <pc:docMk/>
            <pc:sldMk cId="18286179" sldId="365"/>
            <ac:picMk id="7" creationId="{EC1A7816-738C-8E60-862B-1DCD9FCE3C9B}"/>
          </ac:picMkLst>
        </pc:picChg>
        <pc:picChg chg="add del mod">
          <ac:chgData name="אלכסנדר פיטקין" userId="179fcca8-0756-4351-9ea6-49aebc36e6ba" providerId="ADAL" clId="{16EFE3C1-ED10-4811-AD74-312779F74948}" dt="2025-02-01T19:37:16.117" v="1185" actId="478"/>
          <ac:picMkLst>
            <pc:docMk/>
            <pc:sldMk cId="18286179" sldId="365"/>
            <ac:picMk id="7170" creationId="{8AE8FA49-9A5F-224D-5481-82E48F139D4F}"/>
          </ac:picMkLst>
        </pc:picChg>
      </pc:sldChg>
      <pc:sldChg chg="addSp delSp modSp add mod ord modTransition addAnim delAnim modNotesTx">
        <pc:chgData name="אלכסנדר פיטקין" userId="179fcca8-0756-4351-9ea6-49aebc36e6ba" providerId="ADAL" clId="{16EFE3C1-ED10-4811-AD74-312779F74948}" dt="2025-02-02T16:57:10.516" v="1393"/>
        <pc:sldMkLst>
          <pc:docMk/>
          <pc:sldMk cId="3769785212" sldId="366"/>
        </pc:sldMkLst>
        <pc:spChg chg="mod">
          <ac:chgData name="אלכסנדר פיטקין" userId="179fcca8-0756-4351-9ea6-49aebc36e6ba" providerId="ADAL" clId="{16EFE3C1-ED10-4811-AD74-312779F74948}" dt="2025-02-01T19:14:35.740" v="1089"/>
          <ac:spMkLst>
            <pc:docMk/>
            <pc:sldMk cId="3769785212" sldId="366"/>
            <ac:spMk id="2" creationId="{A5299911-1F0E-3A36-7262-C648205CCD62}"/>
          </ac:spMkLst>
        </pc:spChg>
        <pc:spChg chg="add mod">
          <ac:chgData name="אלכסנדר פיטקין" userId="179fcca8-0756-4351-9ea6-49aebc36e6ba" providerId="ADAL" clId="{16EFE3C1-ED10-4811-AD74-312779F74948}" dt="2025-02-01T19:22:50.258" v="1133" actId="1076"/>
          <ac:spMkLst>
            <pc:docMk/>
            <pc:sldMk cId="3769785212" sldId="366"/>
            <ac:spMk id="3" creationId="{E4F3D54F-A9DD-0522-69FB-99B1B3ACE2F9}"/>
          </ac:spMkLst>
        </pc:spChg>
        <pc:graphicFrameChg chg="add del mod modGraphic">
          <ac:chgData name="אלכסנדר פיטקין" userId="179fcca8-0756-4351-9ea6-49aebc36e6ba" providerId="ADAL" clId="{16EFE3C1-ED10-4811-AD74-312779F74948}" dt="2025-02-01T19:30:23.460" v="1165" actId="478"/>
          <ac:graphicFrameMkLst>
            <pc:docMk/>
            <pc:sldMk cId="3769785212" sldId="366"/>
            <ac:graphicFrameMk id="8" creationId="{02DCFF52-DF82-CD3C-DAD2-85DDD209B309}"/>
          </ac:graphicFrameMkLst>
        </pc:graphicFrameChg>
        <pc:picChg chg="add del mod">
          <ac:chgData name="אלכסנדר פיטקין" userId="179fcca8-0756-4351-9ea6-49aebc36e6ba" providerId="ADAL" clId="{16EFE3C1-ED10-4811-AD74-312779F74948}" dt="2025-02-01T19:22:39.229" v="1130" actId="478"/>
          <ac:picMkLst>
            <pc:docMk/>
            <pc:sldMk cId="3769785212" sldId="366"/>
            <ac:picMk id="5" creationId="{51ECDEEA-6B5D-B143-A82C-B9619071AAD8}"/>
          </ac:picMkLst>
        </pc:picChg>
        <pc:picChg chg="add del mod">
          <ac:chgData name="אלכסנדר פיטקין" userId="179fcca8-0756-4351-9ea6-49aebc36e6ba" providerId="ADAL" clId="{16EFE3C1-ED10-4811-AD74-312779F74948}" dt="2025-02-01T19:29:07.870" v="1162" actId="478"/>
          <ac:picMkLst>
            <pc:docMk/>
            <pc:sldMk cId="3769785212" sldId="366"/>
            <ac:picMk id="7" creationId="{145D986B-9549-4946-872E-5BD41FE14023}"/>
          </ac:picMkLst>
        </pc:picChg>
        <pc:picChg chg="add del mod">
          <ac:chgData name="אלכסנדר פיטקין" userId="179fcca8-0756-4351-9ea6-49aebc36e6ba" providerId="ADAL" clId="{16EFE3C1-ED10-4811-AD74-312779F74948}" dt="2025-02-01T19:32:40.677" v="1170" actId="478"/>
          <ac:picMkLst>
            <pc:docMk/>
            <pc:sldMk cId="3769785212" sldId="366"/>
            <ac:picMk id="9" creationId="{EF20B0B8-CEB7-E043-0855-D5DBB38197CE}"/>
          </ac:picMkLst>
        </pc:picChg>
        <pc:picChg chg="add mod">
          <ac:chgData name="אלכסנדר פיטקין" userId="179fcca8-0756-4351-9ea6-49aebc36e6ba" providerId="ADAL" clId="{16EFE3C1-ED10-4811-AD74-312779F74948}" dt="2025-02-01T19:51:15.073" v="1198" actId="14861"/>
          <ac:picMkLst>
            <pc:docMk/>
            <pc:sldMk cId="3769785212" sldId="366"/>
            <ac:picMk id="5122" creationId="{D466BBDA-D0F6-A460-7AEE-29C999A4A740}"/>
          </ac:picMkLst>
        </pc:picChg>
      </pc:sldChg>
      <pc:sldChg chg="modSp add mod modNotesTx">
        <pc:chgData name="אלכסנדר פיטקין" userId="179fcca8-0756-4351-9ea6-49aebc36e6ba" providerId="ADAL" clId="{16EFE3C1-ED10-4811-AD74-312779F74948}" dt="2025-02-02T19:30:53.730" v="1434" actId="1076"/>
        <pc:sldMkLst>
          <pc:docMk/>
          <pc:sldMk cId="3123845793" sldId="367"/>
        </pc:sldMkLst>
        <pc:spChg chg="mod">
          <ac:chgData name="אלכסנדר פיטקין" userId="179fcca8-0756-4351-9ea6-49aebc36e6ba" providerId="ADAL" clId="{16EFE3C1-ED10-4811-AD74-312779F74948}" dt="2025-02-02T16:20:30.213" v="1278" actId="20577"/>
          <ac:spMkLst>
            <pc:docMk/>
            <pc:sldMk cId="3123845793" sldId="367"/>
            <ac:spMk id="2" creationId="{08AD71F0-241D-DA5A-2AD5-24E0BB255A0F}"/>
          </ac:spMkLst>
        </pc:spChg>
        <pc:picChg chg="mod">
          <ac:chgData name="אלכסנדר פיטקין" userId="179fcca8-0756-4351-9ea6-49aebc36e6ba" providerId="ADAL" clId="{16EFE3C1-ED10-4811-AD74-312779F74948}" dt="2025-02-02T16:23:49.782" v="1304" actId="1076"/>
          <ac:picMkLst>
            <pc:docMk/>
            <pc:sldMk cId="3123845793" sldId="367"/>
            <ac:picMk id="3" creationId="{4D754616-F511-B347-FE03-C3EB2C08E198}"/>
          </ac:picMkLst>
        </pc:picChg>
        <pc:picChg chg="mod">
          <ac:chgData name="אלכסנדר פיטקין" userId="179fcca8-0756-4351-9ea6-49aebc36e6ba" providerId="ADAL" clId="{16EFE3C1-ED10-4811-AD74-312779F74948}" dt="2025-02-02T16:23:49.782" v="1304" actId="1076"/>
          <ac:picMkLst>
            <pc:docMk/>
            <pc:sldMk cId="3123845793" sldId="367"/>
            <ac:picMk id="4" creationId="{8C1F9690-8CDD-4265-F87E-748EBE6EA29D}"/>
          </ac:picMkLst>
        </pc:picChg>
        <pc:picChg chg="mod">
          <ac:chgData name="אלכסנדר פיטקין" userId="179fcca8-0756-4351-9ea6-49aebc36e6ba" providerId="ADAL" clId="{16EFE3C1-ED10-4811-AD74-312779F74948}" dt="2025-02-02T19:30:53.730" v="1434" actId="1076"/>
          <ac:picMkLst>
            <pc:docMk/>
            <pc:sldMk cId="3123845793" sldId="367"/>
            <ac:picMk id="6" creationId="{46E7A0C3-8936-A90C-9B9D-474C0EF2975B}"/>
          </ac:picMkLst>
        </pc:picChg>
      </pc:sldChg>
      <pc:sldChg chg="addSp delSp modSp add mod">
        <pc:chgData name="אלכסנדר פיטקין" userId="179fcca8-0756-4351-9ea6-49aebc36e6ba" providerId="ADAL" clId="{16EFE3C1-ED10-4811-AD74-312779F74948}" dt="2025-02-02T16:20:35.674" v="1280"/>
        <pc:sldMkLst>
          <pc:docMk/>
          <pc:sldMk cId="3545552432" sldId="368"/>
        </pc:sldMkLst>
        <pc:spChg chg="mod">
          <ac:chgData name="אלכסנדר פיטקין" userId="179fcca8-0756-4351-9ea6-49aebc36e6ba" providerId="ADAL" clId="{16EFE3C1-ED10-4811-AD74-312779F74948}" dt="2025-02-02T16:20:35.674" v="1280"/>
          <ac:spMkLst>
            <pc:docMk/>
            <pc:sldMk cId="3545552432" sldId="368"/>
            <ac:spMk id="2" creationId="{072F8FC9-984E-98DC-49E3-0548B509D7E9}"/>
          </ac:spMkLst>
        </pc:spChg>
        <pc:picChg chg="del">
          <ac:chgData name="אלכסנדר פיטקין" userId="179fcca8-0756-4351-9ea6-49aebc36e6ba" providerId="ADAL" clId="{16EFE3C1-ED10-4811-AD74-312779F74948}" dt="2025-02-02T16:16:45.350" v="1247" actId="478"/>
          <ac:picMkLst>
            <pc:docMk/>
            <pc:sldMk cId="3545552432" sldId="368"/>
            <ac:picMk id="3" creationId="{BF2B2A63-0937-192A-3589-629DC21AF6C2}"/>
          </ac:picMkLst>
        </pc:picChg>
        <pc:picChg chg="del">
          <ac:chgData name="אלכסנדר פיטקין" userId="179fcca8-0756-4351-9ea6-49aebc36e6ba" providerId="ADAL" clId="{16EFE3C1-ED10-4811-AD74-312779F74948}" dt="2025-02-02T16:16:27.917" v="1243" actId="478"/>
          <ac:picMkLst>
            <pc:docMk/>
            <pc:sldMk cId="3545552432" sldId="368"/>
            <ac:picMk id="4" creationId="{9EC02443-86CC-6FE1-88C3-08E7F67888D3}"/>
          </ac:picMkLst>
        </pc:picChg>
        <pc:picChg chg="add mod">
          <ac:chgData name="אלכסנדר פיטקין" userId="179fcca8-0756-4351-9ea6-49aebc36e6ba" providerId="ADAL" clId="{16EFE3C1-ED10-4811-AD74-312779F74948}" dt="2025-02-02T16:16:32.131" v="1244" actId="1076"/>
          <ac:picMkLst>
            <pc:docMk/>
            <pc:sldMk cId="3545552432" sldId="368"/>
            <ac:picMk id="5" creationId="{87F111D7-259E-8E22-08A7-C78C70C6CDAD}"/>
          </ac:picMkLst>
        </pc:picChg>
        <pc:picChg chg="del">
          <ac:chgData name="אלכסנדר פיטקין" userId="179fcca8-0756-4351-9ea6-49aebc36e6ba" providerId="ADAL" clId="{16EFE3C1-ED10-4811-AD74-312779F74948}" dt="2025-02-02T16:17:16.625" v="1253" actId="478"/>
          <ac:picMkLst>
            <pc:docMk/>
            <pc:sldMk cId="3545552432" sldId="368"/>
            <ac:picMk id="6" creationId="{1F48A087-0D25-0D3C-79C0-5D702A620363}"/>
          </ac:picMkLst>
        </pc:picChg>
        <pc:picChg chg="add mod">
          <ac:chgData name="אלכסנדר פיטקין" userId="179fcca8-0756-4351-9ea6-49aebc36e6ba" providerId="ADAL" clId="{16EFE3C1-ED10-4811-AD74-312779F74948}" dt="2025-02-02T16:16:48.266" v="1248" actId="1076"/>
          <ac:picMkLst>
            <pc:docMk/>
            <pc:sldMk cId="3545552432" sldId="368"/>
            <ac:picMk id="7" creationId="{5840883D-4526-CBD7-742E-0FBADD11167E}"/>
          </ac:picMkLst>
        </pc:picChg>
        <pc:picChg chg="add mod">
          <ac:chgData name="אלכסנדר פיטקין" userId="179fcca8-0756-4351-9ea6-49aebc36e6ba" providerId="ADAL" clId="{16EFE3C1-ED10-4811-AD74-312779F74948}" dt="2025-02-02T16:17:23.956" v="1256" actId="1076"/>
          <ac:picMkLst>
            <pc:docMk/>
            <pc:sldMk cId="3545552432" sldId="368"/>
            <ac:picMk id="9" creationId="{7FF004DE-FEF3-2408-788F-481232233425}"/>
          </ac:picMkLst>
        </pc:picChg>
      </pc:sldChg>
      <pc:sldChg chg="addSp delSp modSp add mod">
        <pc:chgData name="אלכסנדר פיטקין" userId="179fcca8-0756-4351-9ea6-49aebc36e6ba" providerId="ADAL" clId="{16EFE3C1-ED10-4811-AD74-312779F74948}" dt="2025-02-02T16:23:15.516" v="1301" actId="1076"/>
        <pc:sldMkLst>
          <pc:docMk/>
          <pc:sldMk cId="1483797966" sldId="369"/>
        </pc:sldMkLst>
        <pc:spChg chg="mod">
          <ac:chgData name="אלכסנדר פיטקין" userId="179fcca8-0756-4351-9ea6-49aebc36e6ba" providerId="ADAL" clId="{16EFE3C1-ED10-4811-AD74-312779F74948}" dt="2025-02-02T16:20:41.801" v="1287" actId="20577"/>
          <ac:spMkLst>
            <pc:docMk/>
            <pc:sldMk cId="1483797966" sldId="369"/>
            <ac:spMk id="2" creationId="{2B273360-6A03-194A-4C57-9BE3AD721286}"/>
          </ac:spMkLst>
        </pc:spChg>
        <pc:picChg chg="add mod">
          <ac:chgData name="אלכסנדר פיטקין" userId="179fcca8-0756-4351-9ea6-49aebc36e6ba" providerId="ADAL" clId="{16EFE3C1-ED10-4811-AD74-312779F74948}" dt="2025-02-02T16:22:19.975" v="1291" actId="1076"/>
          <ac:picMkLst>
            <pc:docMk/>
            <pc:sldMk cId="1483797966" sldId="369"/>
            <ac:picMk id="3" creationId="{EA91ACEC-24FD-C160-7751-036E3FD09081}"/>
          </ac:picMkLst>
        </pc:picChg>
        <pc:picChg chg="add mod">
          <ac:chgData name="אלכסנדר פיטקין" userId="179fcca8-0756-4351-9ea6-49aebc36e6ba" providerId="ADAL" clId="{16EFE3C1-ED10-4811-AD74-312779F74948}" dt="2025-02-02T16:22:34.299" v="1295" actId="1076"/>
          <ac:picMkLst>
            <pc:docMk/>
            <pc:sldMk cId="1483797966" sldId="369"/>
            <ac:picMk id="4" creationId="{0D09EABA-26ED-FC04-ADE4-D2792A19C0AF}"/>
          </ac:picMkLst>
        </pc:picChg>
        <pc:picChg chg="del">
          <ac:chgData name="אלכסנדר פיטקין" userId="179fcca8-0756-4351-9ea6-49aebc36e6ba" providerId="ADAL" clId="{16EFE3C1-ED10-4811-AD74-312779F74948}" dt="2025-02-02T16:22:16.880" v="1290" actId="478"/>
          <ac:picMkLst>
            <pc:docMk/>
            <pc:sldMk cId="1483797966" sldId="369"/>
            <ac:picMk id="5" creationId="{AC53E9AA-CA54-1C3E-0615-5A6478288E55}"/>
          </ac:picMkLst>
        </pc:picChg>
        <pc:picChg chg="del">
          <ac:chgData name="אלכסנדר פיטקין" userId="179fcca8-0756-4351-9ea6-49aebc36e6ba" providerId="ADAL" clId="{16EFE3C1-ED10-4811-AD74-312779F74948}" dt="2025-02-02T16:22:31.518" v="1294" actId="478"/>
          <ac:picMkLst>
            <pc:docMk/>
            <pc:sldMk cId="1483797966" sldId="369"/>
            <ac:picMk id="7" creationId="{82EB8568-F5D0-732B-698E-475DEC00BA09}"/>
          </ac:picMkLst>
        </pc:picChg>
        <pc:picChg chg="add mod">
          <ac:chgData name="אלכסנדר פיטקין" userId="179fcca8-0756-4351-9ea6-49aebc36e6ba" providerId="ADAL" clId="{16EFE3C1-ED10-4811-AD74-312779F74948}" dt="2025-02-02T16:23:15.516" v="1301" actId="1076"/>
          <ac:picMkLst>
            <pc:docMk/>
            <pc:sldMk cId="1483797966" sldId="369"/>
            <ac:picMk id="8" creationId="{6A04D6C8-A03B-11E1-C269-D093A41E9E46}"/>
          </ac:picMkLst>
        </pc:picChg>
        <pc:picChg chg="del">
          <ac:chgData name="אלכסנדר פיטקין" userId="179fcca8-0756-4351-9ea6-49aebc36e6ba" providerId="ADAL" clId="{16EFE3C1-ED10-4811-AD74-312779F74948}" dt="2025-02-02T16:23:11.042" v="1299" actId="478"/>
          <ac:picMkLst>
            <pc:docMk/>
            <pc:sldMk cId="1483797966" sldId="369"/>
            <ac:picMk id="9" creationId="{B03A3654-DBC1-0C06-A5C4-8CF2401DA414}"/>
          </ac:picMkLst>
        </pc:picChg>
      </pc:sldChg>
      <pc:sldChg chg="modSp add mod">
        <pc:chgData name="אלכסנדר פיטקין" userId="179fcca8-0756-4351-9ea6-49aebc36e6ba" providerId="ADAL" clId="{16EFE3C1-ED10-4811-AD74-312779F74948}" dt="2025-02-02T16:32:42.702" v="1324" actId="20577"/>
        <pc:sldMkLst>
          <pc:docMk/>
          <pc:sldMk cId="1936553271" sldId="370"/>
        </pc:sldMkLst>
        <pc:spChg chg="mod">
          <ac:chgData name="אלכסנדר פיטקין" userId="179fcca8-0756-4351-9ea6-49aebc36e6ba" providerId="ADAL" clId="{16EFE3C1-ED10-4811-AD74-312779F74948}" dt="2025-02-02T16:32:42.702" v="1324" actId="20577"/>
          <ac:spMkLst>
            <pc:docMk/>
            <pc:sldMk cId="1936553271" sldId="370"/>
            <ac:spMk id="2" creationId="{243EE31F-F377-530B-50CD-FE273CD5BE91}"/>
          </ac:spMkLst>
        </pc:spChg>
      </pc:sldChg>
      <pc:sldChg chg="add setBg modNotesTx">
        <pc:chgData name="אלכסנדר פיטקין" userId="179fcca8-0756-4351-9ea6-49aebc36e6ba" providerId="ADAL" clId="{16EFE3C1-ED10-4811-AD74-312779F74948}" dt="2025-02-02T16:55:18.031" v="1384" actId="20577"/>
        <pc:sldMkLst>
          <pc:docMk/>
          <pc:sldMk cId="240136220" sldId="371"/>
        </pc:sldMkLst>
      </pc:sldChg>
      <pc:sldChg chg="modSp add mod ord">
        <pc:chgData name="אלכסנדר פיטקין" userId="179fcca8-0756-4351-9ea6-49aebc36e6ba" providerId="ADAL" clId="{16EFE3C1-ED10-4811-AD74-312779F74948}" dt="2025-02-02T16:33:19.803" v="1341" actId="20577"/>
        <pc:sldMkLst>
          <pc:docMk/>
          <pc:sldMk cId="1476994501" sldId="372"/>
        </pc:sldMkLst>
        <pc:spChg chg="mod">
          <ac:chgData name="אלכסנדר פיטקין" userId="179fcca8-0756-4351-9ea6-49aebc36e6ba" providerId="ADAL" clId="{16EFE3C1-ED10-4811-AD74-312779F74948}" dt="2025-02-02T16:33:19.803" v="1341" actId="20577"/>
          <ac:spMkLst>
            <pc:docMk/>
            <pc:sldMk cId="1476994501" sldId="372"/>
            <ac:spMk id="2" creationId="{DAFDA7A5-5DF1-A9A7-8366-5A6B1FACA171}"/>
          </ac:spMkLst>
        </pc:spChg>
      </pc:sldChg>
    </pc:docChg>
  </pc:docChgLst>
  <pc:docChgLst>
    <pc:chgData name="אלכסנדר פיטקין" userId="179fcca8-0756-4351-9ea6-49aebc36e6ba" providerId="ADAL" clId="{40B9799D-E1F0-43F3-9A57-454781CEA41C}"/>
    <pc:docChg chg="undo redo custSel addSld delSld modSld sldOrd">
      <pc:chgData name="אלכסנדר פיטקין" userId="179fcca8-0756-4351-9ea6-49aebc36e6ba" providerId="ADAL" clId="{40B9799D-E1F0-43F3-9A57-454781CEA41C}" dt="2024-09-23T10:55:44.161" v="2952" actId="20577"/>
      <pc:docMkLst>
        <pc:docMk/>
      </pc:docMkLst>
      <pc:sldChg chg="addSp modSp mod">
        <pc:chgData name="אלכסנדר פיטקין" userId="179fcca8-0756-4351-9ea6-49aebc36e6ba" providerId="ADAL" clId="{40B9799D-E1F0-43F3-9A57-454781CEA41C}" dt="2024-09-21T17:41:24.875" v="2458" actId="12788"/>
        <pc:sldMkLst>
          <pc:docMk/>
          <pc:sldMk cId="2371614128" sldId="258"/>
        </pc:sldMkLst>
      </pc:sldChg>
      <pc:sldChg chg="modSp mod">
        <pc:chgData name="אלכסנדר פיטקין" userId="179fcca8-0756-4351-9ea6-49aebc36e6ba" providerId="ADAL" clId="{40B9799D-E1F0-43F3-9A57-454781CEA41C}" dt="2024-09-23T08:14:45.185" v="2697" actId="20577"/>
        <pc:sldMkLst>
          <pc:docMk/>
          <pc:sldMk cId="257130808" sldId="259"/>
        </pc:sldMkLst>
      </pc:sldChg>
      <pc:sldChg chg="del">
        <pc:chgData name="אלכסנדר פיטקין" userId="179fcca8-0756-4351-9ea6-49aebc36e6ba" providerId="ADAL" clId="{40B9799D-E1F0-43F3-9A57-454781CEA41C}" dt="2024-09-21T11:31:05.361" v="354" actId="47"/>
        <pc:sldMkLst>
          <pc:docMk/>
          <pc:sldMk cId="1812775672" sldId="260"/>
        </pc:sldMkLst>
      </pc:sldChg>
      <pc:sldChg chg="addSp delSp modSp mod modTransition">
        <pc:chgData name="אלכסנדר פיטקין" userId="179fcca8-0756-4351-9ea6-49aebc36e6ba" providerId="ADAL" clId="{40B9799D-E1F0-43F3-9A57-454781CEA41C}" dt="2024-09-23T09:41:43.098" v="2834"/>
        <pc:sldMkLst>
          <pc:docMk/>
          <pc:sldMk cId="3278927255" sldId="262"/>
        </pc:sldMkLst>
      </pc:sldChg>
      <pc:sldChg chg="del">
        <pc:chgData name="אלכסנדר פיטקין" userId="179fcca8-0756-4351-9ea6-49aebc36e6ba" providerId="ADAL" clId="{40B9799D-E1F0-43F3-9A57-454781CEA41C}" dt="2024-09-21T11:31:05.361" v="354" actId="47"/>
        <pc:sldMkLst>
          <pc:docMk/>
          <pc:sldMk cId="3105444777" sldId="263"/>
        </pc:sldMkLst>
      </pc:sldChg>
      <pc:sldChg chg="modSp del mod">
        <pc:chgData name="אלכסנדר פיטקין" userId="179fcca8-0756-4351-9ea6-49aebc36e6ba" providerId="ADAL" clId="{40B9799D-E1F0-43F3-9A57-454781CEA41C}" dt="2024-09-21T17:42:58.996" v="2462" actId="47"/>
        <pc:sldMkLst>
          <pc:docMk/>
          <pc:sldMk cId="3658812879" sldId="264"/>
        </pc:sldMkLst>
      </pc:sldChg>
      <pc:sldChg chg="modSp del mod">
        <pc:chgData name="אלכסנדר פיטקין" userId="179fcca8-0756-4351-9ea6-49aebc36e6ba" providerId="ADAL" clId="{40B9799D-E1F0-43F3-9A57-454781CEA41C}" dt="2024-09-21T17:42:58.996" v="2462" actId="47"/>
        <pc:sldMkLst>
          <pc:docMk/>
          <pc:sldMk cId="3655315475" sldId="265"/>
        </pc:sldMkLst>
      </pc:sldChg>
      <pc:sldChg chg="del">
        <pc:chgData name="אלכסנדר פיטקין" userId="179fcca8-0756-4351-9ea6-49aebc36e6ba" providerId="ADAL" clId="{40B9799D-E1F0-43F3-9A57-454781CEA41C}" dt="2024-09-21T11:36:07.961" v="360" actId="47"/>
        <pc:sldMkLst>
          <pc:docMk/>
          <pc:sldMk cId="1878891343" sldId="266"/>
        </pc:sldMkLst>
      </pc:sldChg>
      <pc:sldChg chg="del">
        <pc:chgData name="אלכסנדר פיטקין" userId="179fcca8-0756-4351-9ea6-49aebc36e6ba" providerId="ADAL" clId="{40B9799D-E1F0-43F3-9A57-454781CEA41C}" dt="2024-09-21T11:36:07.961" v="360" actId="47"/>
        <pc:sldMkLst>
          <pc:docMk/>
          <pc:sldMk cId="3372434043" sldId="267"/>
        </pc:sldMkLst>
      </pc:sldChg>
      <pc:sldChg chg="del">
        <pc:chgData name="אלכסנדר פיטקין" userId="179fcca8-0756-4351-9ea6-49aebc36e6ba" providerId="ADAL" clId="{40B9799D-E1F0-43F3-9A57-454781CEA41C}" dt="2024-09-21T11:36:07.961" v="360" actId="47"/>
        <pc:sldMkLst>
          <pc:docMk/>
          <pc:sldMk cId="3731793321" sldId="268"/>
        </pc:sldMkLst>
      </pc:sldChg>
      <pc:sldChg chg="del">
        <pc:chgData name="אלכסנדר פיטקין" userId="179fcca8-0756-4351-9ea6-49aebc36e6ba" providerId="ADAL" clId="{40B9799D-E1F0-43F3-9A57-454781CEA41C}" dt="2024-09-21T11:36:07.961" v="360" actId="47"/>
        <pc:sldMkLst>
          <pc:docMk/>
          <pc:sldMk cId="353484243" sldId="269"/>
        </pc:sldMkLst>
      </pc:sldChg>
      <pc:sldChg chg="del">
        <pc:chgData name="אלכסנדר פיטקין" userId="179fcca8-0756-4351-9ea6-49aebc36e6ba" providerId="ADAL" clId="{40B9799D-E1F0-43F3-9A57-454781CEA41C}" dt="2024-09-21T11:36:07.961" v="360" actId="47"/>
        <pc:sldMkLst>
          <pc:docMk/>
          <pc:sldMk cId="3780236443" sldId="270"/>
        </pc:sldMkLst>
      </pc:sldChg>
      <pc:sldChg chg="add del">
        <pc:chgData name="אלכסנדר פיטקין" userId="179fcca8-0756-4351-9ea6-49aebc36e6ba" providerId="ADAL" clId="{40B9799D-E1F0-43F3-9A57-454781CEA41C}" dt="2024-09-21T12:25:06.875" v="777" actId="47"/>
        <pc:sldMkLst>
          <pc:docMk/>
          <pc:sldMk cId="1637436159" sldId="271"/>
        </pc:sldMkLst>
      </pc:sldChg>
      <pc:sldChg chg="add del">
        <pc:chgData name="אלכסנדר פיטקין" userId="179fcca8-0756-4351-9ea6-49aebc36e6ba" providerId="ADAL" clId="{40B9799D-E1F0-43F3-9A57-454781CEA41C}" dt="2024-09-21T12:25:06.875" v="777" actId="47"/>
        <pc:sldMkLst>
          <pc:docMk/>
          <pc:sldMk cId="4156328972" sldId="272"/>
        </pc:sldMkLst>
      </pc:sldChg>
      <pc:sldChg chg="add del">
        <pc:chgData name="אלכסנדר פיטקין" userId="179fcca8-0756-4351-9ea6-49aebc36e6ba" providerId="ADAL" clId="{40B9799D-E1F0-43F3-9A57-454781CEA41C}" dt="2024-09-21T12:25:06.875" v="777" actId="47"/>
        <pc:sldMkLst>
          <pc:docMk/>
          <pc:sldMk cId="2595060074" sldId="273"/>
        </pc:sldMkLst>
      </pc:sldChg>
      <pc:sldChg chg="add del">
        <pc:chgData name="אלכסנדר פיטקין" userId="179fcca8-0756-4351-9ea6-49aebc36e6ba" providerId="ADAL" clId="{40B9799D-E1F0-43F3-9A57-454781CEA41C}" dt="2024-09-21T12:25:06.875" v="777" actId="47"/>
        <pc:sldMkLst>
          <pc:docMk/>
          <pc:sldMk cId="3646109716" sldId="274"/>
        </pc:sldMkLst>
      </pc:sldChg>
      <pc:sldChg chg="modSp mod modTransition">
        <pc:chgData name="אלכסנדר פיטקין" userId="179fcca8-0756-4351-9ea6-49aebc36e6ba" providerId="ADAL" clId="{40B9799D-E1F0-43F3-9A57-454781CEA41C}" dt="2024-09-21T17:45:38.738" v="2463"/>
        <pc:sldMkLst>
          <pc:docMk/>
          <pc:sldMk cId="3321620360" sldId="275"/>
        </pc:sldMkLst>
      </pc:sldChg>
      <pc:sldChg chg="del">
        <pc:chgData name="אלכסנדר פיטקין" userId="179fcca8-0756-4351-9ea6-49aebc36e6ba" providerId="ADAL" clId="{40B9799D-E1F0-43F3-9A57-454781CEA41C}" dt="2024-09-21T12:38:09.828" v="778" actId="47"/>
        <pc:sldMkLst>
          <pc:docMk/>
          <pc:sldMk cId="4007838917" sldId="276"/>
        </pc:sldMkLst>
      </pc:sldChg>
      <pc:sldChg chg="del">
        <pc:chgData name="אלכסנדר פיטקין" userId="179fcca8-0756-4351-9ea6-49aebc36e6ba" providerId="ADAL" clId="{40B9799D-E1F0-43F3-9A57-454781CEA41C}" dt="2024-09-21T12:38:09.828" v="778" actId="47"/>
        <pc:sldMkLst>
          <pc:docMk/>
          <pc:sldMk cId="1650323743" sldId="277"/>
        </pc:sldMkLst>
      </pc:sldChg>
      <pc:sldChg chg="del">
        <pc:chgData name="אלכסנדר פיטקין" userId="179fcca8-0756-4351-9ea6-49aebc36e6ba" providerId="ADAL" clId="{40B9799D-E1F0-43F3-9A57-454781CEA41C}" dt="2024-09-21T12:38:09.828" v="778" actId="47"/>
        <pc:sldMkLst>
          <pc:docMk/>
          <pc:sldMk cId="4130103129" sldId="278"/>
        </pc:sldMkLst>
      </pc:sldChg>
      <pc:sldChg chg="del">
        <pc:chgData name="אלכסנדר פיטקין" userId="179fcca8-0756-4351-9ea6-49aebc36e6ba" providerId="ADAL" clId="{40B9799D-E1F0-43F3-9A57-454781CEA41C}" dt="2024-09-21T12:38:09.828" v="778" actId="47"/>
        <pc:sldMkLst>
          <pc:docMk/>
          <pc:sldMk cId="4118985806" sldId="279"/>
        </pc:sldMkLst>
      </pc:sldChg>
      <pc:sldChg chg="del">
        <pc:chgData name="אלכסנדר פיטקין" userId="179fcca8-0756-4351-9ea6-49aebc36e6ba" providerId="ADAL" clId="{40B9799D-E1F0-43F3-9A57-454781CEA41C}" dt="2024-09-21T12:38:09.828" v="778" actId="47"/>
        <pc:sldMkLst>
          <pc:docMk/>
          <pc:sldMk cId="3535534745" sldId="280"/>
        </pc:sldMkLst>
      </pc:sldChg>
      <pc:sldChg chg="del">
        <pc:chgData name="אלכסנדר פיטקין" userId="179fcca8-0756-4351-9ea6-49aebc36e6ba" providerId="ADAL" clId="{40B9799D-E1F0-43F3-9A57-454781CEA41C}" dt="2024-09-21T12:38:09.828" v="778" actId="47"/>
        <pc:sldMkLst>
          <pc:docMk/>
          <pc:sldMk cId="2076375494" sldId="281"/>
        </pc:sldMkLst>
      </pc:sldChg>
      <pc:sldChg chg="del">
        <pc:chgData name="אלכסנדר פיטקין" userId="179fcca8-0756-4351-9ea6-49aebc36e6ba" providerId="ADAL" clId="{40B9799D-E1F0-43F3-9A57-454781CEA41C}" dt="2024-09-21T12:38:09.828" v="778" actId="47"/>
        <pc:sldMkLst>
          <pc:docMk/>
          <pc:sldMk cId="3239844871" sldId="282"/>
        </pc:sldMkLst>
      </pc:sldChg>
      <pc:sldChg chg="del">
        <pc:chgData name="אלכסנדר פיטקין" userId="179fcca8-0756-4351-9ea6-49aebc36e6ba" providerId="ADAL" clId="{40B9799D-E1F0-43F3-9A57-454781CEA41C}" dt="2024-09-21T12:38:09.828" v="778" actId="47"/>
        <pc:sldMkLst>
          <pc:docMk/>
          <pc:sldMk cId="42001752" sldId="283"/>
        </pc:sldMkLst>
      </pc:sldChg>
      <pc:sldChg chg="del">
        <pc:chgData name="אלכסנדר פיטקין" userId="179fcca8-0756-4351-9ea6-49aebc36e6ba" providerId="ADAL" clId="{40B9799D-E1F0-43F3-9A57-454781CEA41C}" dt="2024-09-21T12:38:09.828" v="778" actId="47"/>
        <pc:sldMkLst>
          <pc:docMk/>
          <pc:sldMk cId="372383315" sldId="284"/>
        </pc:sldMkLst>
      </pc:sldChg>
      <pc:sldChg chg="del">
        <pc:chgData name="אלכסנדר פיטקין" userId="179fcca8-0756-4351-9ea6-49aebc36e6ba" providerId="ADAL" clId="{40B9799D-E1F0-43F3-9A57-454781CEA41C}" dt="2024-09-21T12:38:09.828" v="778" actId="47"/>
        <pc:sldMkLst>
          <pc:docMk/>
          <pc:sldMk cId="945495987" sldId="285"/>
        </pc:sldMkLst>
      </pc:sldChg>
      <pc:sldChg chg="del">
        <pc:chgData name="אלכסנדר פיטקין" userId="179fcca8-0756-4351-9ea6-49aebc36e6ba" providerId="ADAL" clId="{40B9799D-E1F0-43F3-9A57-454781CEA41C}" dt="2024-09-21T12:38:09.828" v="778" actId="47"/>
        <pc:sldMkLst>
          <pc:docMk/>
          <pc:sldMk cId="492784809" sldId="286"/>
        </pc:sldMkLst>
      </pc:sldChg>
      <pc:sldChg chg="del">
        <pc:chgData name="אלכסנדר פיטקין" userId="179fcca8-0756-4351-9ea6-49aebc36e6ba" providerId="ADAL" clId="{40B9799D-E1F0-43F3-9A57-454781CEA41C}" dt="2024-09-21T12:38:09.828" v="778" actId="47"/>
        <pc:sldMkLst>
          <pc:docMk/>
          <pc:sldMk cId="3002402775" sldId="287"/>
        </pc:sldMkLst>
      </pc:sldChg>
      <pc:sldChg chg="del">
        <pc:chgData name="אלכסנדר פיטקין" userId="179fcca8-0756-4351-9ea6-49aebc36e6ba" providerId="ADAL" clId="{40B9799D-E1F0-43F3-9A57-454781CEA41C}" dt="2024-09-21T12:38:09.828" v="778" actId="47"/>
        <pc:sldMkLst>
          <pc:docMk/>
          <pc:sldMk cId="4249897691" sldId="288"/>
        </pc:sldMkLst>
      </pc:sldChg>
      <pc:sldChg chg="del">
        <pc:chgData name="אלכסנדר פיטקין" userId="179fcca8-0756-4351-9ea6-49aebc36e6ba" providerId="ADAL" clId="{40B9799D-E1F0-43F3-9A57-454781CEA41C}" dt="2024-09-21T12:38:09.828" v="778" actId="47"/>
        <pc:sldMkLst>
          <pc:docMk/>
          <pc:sldMk cId="2136325896" sldId="289"/>
        </pc:sldMkLst>
      </pc:sldChg>
      <pc:sldChg chg="del">
        <pc:chgData name="אלכסנדר פיטקין" userId="179fcca8-0756-4351-9ea6-49aebc36e6ba" providerId="ADAL" clId="{40B9799D-E1F0-43F3-9A57-454781CEA41C}" dt="2024-09-21T12:38:09.828" v="778" actId="47"/>
        <pc:sldMkLst>
          <pc:docMk/>
          <pc:sldMk cId="1436826826" sldId="290"/>
        </pc:sldMkLst>
      </pc:sldChg>
      <pc:sldChg chg="del">
        <pc:chgData name="אלכסנדר פיטקין" userId="179fcca8-0756-4351-9ea6-49aebc36e6ba" providerId="ADAL" clId="{40B9799D-E1F0-43F3-9A57-454781CEA41C}" dt="2024-09-21T12:38:09.828" v="778" actId="47"/>
        <pc:sldMkLst>
          <pc:docMk/>
          <pc:sldMk cId="354849530" sldId="291"/>
        </pc:sldMkLst>
      </pc:sldChg>
      <pc:sldChg chg="del">
        <pc:chgData name="אלכסנדר פיטקין" userId="179fcca8-0756-4351-9ea6-49aebc36e6ba" providerId="ADAL" clId="{40B9799D-E1F0-43F3-9A57-454781CEA41C}" dt="2024-09-21T12:38:09.828" v="778" actId="47"/>
        <pc:sldMkLst>
          <pc:docMk/>
          <pc:sldMk cId="387910298" sldId="292"/>
        </pc:sldMkLst>
      </pc:sldChg>
      <pc:sldChg chg="del">
        <pc:chgData name="אלכסנדר פיטקין" userId="179fcca8-0756-4351-9ea6-49aebc36e6ba" providerId="ADAL" clId="{40B9799D-E1F0-43F3-9A57-454781CEA41C}" dt="2024-09-21T12:38:09.828" v="778" actId="47"/>
        <pc:sldMkLst>
          <pc:docMk/>
          <pc:sldMk cId="909247841" sldId="293"/>
        </pc:sldMkLst>
      </pc:sldChg>
      <pc:sldChg chg="del">
        <pc:chgData name="אלכסנדר פיטקין" userId="179fcca8-0756-4351-9ea6-49aebc36e6ba" providerId="ADAL" clId="{40B9799D-E1F0-43F3-9A57-454781CEA41C}" dt="2024-09-21T12:38:09.828" v="778" actId="47"/>
        <pc:sldMkLst>
          <pc:docMk/>
          <pc:sldMk cId="2543402397" sldId="294"/>
        </pc:sldMkLst>
      </pc:sldChg>
      <pc:sldChg chg="del">
        <pc:chgData name="אלכסנדר פיטקין" userId="179fcca8-0756-4351-9ea6-49aebc36e6ba" providerId="ADAL" clId="{40B9799D-E1F0-43F3-9A57-454781CEA41C}" dt="2024-09-21T12:38:09.828" v="778" actId="47"/>
        <pc:sldMkLst>
          <pc:docMk/>
          <pc:sldMk cId="3706511873" sldId="295"/>
        </pc:sldMkLst>
      </pc:sldChg>
      <pc:sldChg chg="del">
        <pc:chgData name="אלכסנדר פיטקין" userId="179fcca8-0756-4351-9ea6-49aebc36e6ba" providerId="ADAL" clId="{40B9799D-E1F0-43F3-9A57-454781CEA41C}" dt="2024-09-21T12:38:09.828" v="778" actId="47"/>
        <pc:sldMkLst>
          <pc:docMk/>
          <pc:sldMk cId="4197899065" sldId="296"/>
        </pc:sldMkLst>
      </pc:sldChg>
      <pc:sldChg chg="del">
        <pc:chgData name="אלכסנדר פיטקין" userId="179fcca8-0756-4351-9ea6-49aebc36e6ba" providerId="ADAL" clId="{40B9799D-E1F0-43F3-9A57-454781CEA41C}" dt="2024-09-21T12:38:09.828" v="778" actId="47"/>
        <pc:sldMkLst>
          <pc:docMk/>
          <pc:sldMk cId="451773113" sldId="297"/>
        </pc:sldMkLst>
      </pc:sldChg>
      <pc:sldChg chg="del">
        <pc:chgData name="אלכסנדר פיטקין" userId="179fcca8-0756-4351-9ea6-49aebc36e6ba" providerId="ADAL" clId="{40B9799D-E1F0-43F3-9A57-454781CEA41C}" dt="2024-09-21T12:38:09.828" v="778" actId="47"/>
        <pc:sldMkLst>
          <pc:docMk/>
          <pc:sldMk cId="1317205865" sldId="298"/>
        </pc:sldMkLst>
      </pc:sldChg>
      <pc:sldChg chg="del">
        <pc:chgData name="אלכסנדר פיטקין" userId="179fcca8-0756-4351-9ea6-49aebc36e6ba" providerId="ADAL" clId="{40B9799D-E1F0-43F3-9A57-454781CEA41C}" dt="2024-09-21T12:38:09.828" v="778" actId="47"/>
        <pc:sldMkLst>
          <pc:docMk/>
          <pc:sldMk cId="3148961605" sldId="299"/>
        </pc:sldMkLst>
      </pc:sldChg>
      <pc:sldChg chg="del">
        <pc:chgData name="אלכסנדר פיטקין" userId="179fcca8-0756-4351-9ea6-49aebc36e6ba" providerId="ADAL" clId="{40B9799D-E1F0-43F3-9A57-454781CEA41C}" dt="2024-09-21T12:38:09.828" v="778" actId="47"/>
        <pc:sldMkLst>
          <pc:docMk/>
          <pc:sldMk cId="1803459517" sldId="300"/>
        </pc:sldMkLst>
      </pc:sldChg>
      <pc:sldChg chg="del">
        <pc:chgData name="אלכסנדר פיטקין" userId="179fcca8-0756-4351-9ea6-49aebc36e6ba" providerId="ADAL" clId="{40B9799D-E1F0-43F3-9A57-454781CEA41C}" dt="2024-09-21T12:38:09.828" v="778" actId="47"/>
        <pc:sldMkLst>
          <pc:docMk/>
          <pc:sldMk cId="1338077278" sldId="301"/>
        </pc:sldMkLst>
      </pc:sldChg>
      <pc:sldChg chg="del">
        <pc:chgData name="אלכסנדר פיטקין" userId="179fcca8-0756-4351-9ea6-49aebc36e6ba" providerId="ADAL" clId="{40B9799D-E1F0-43F3-9A57-454781CEA41C}" dt="2024-09-21T12:38:09.828" v="778" actId="47"/>
        <pc:sldMkLst>
          <pc:docMk/>
          <pc:sldMk cId="2106632535" sldId="302"/>
        </pc:sldMkLst>
      </pc:sldChg>
      <pc:sldChg chg="del">
        <pc:chgData name="אלכסנדר פיטקין" userId="179fcca8-0756-4351-9ea6-49aebc36e6ba" providerId="ADAL" clId="{40B9799D-E1F0-43F3-9A57-454781CEA41C}" dt="2024-09-21T12:38:09.828" v="778" actId="47"/>
        <pc:sldMkLst>
          <pc:docMk/>
          <pc:sldMk cId="38697907" sldId="303"/>
        </pc:sldMkLst>
      </pc:sldChg>
      <pc:sldChg chg="del">
        <pc:chgData name="אלכסנדר פיטקין" userId="179fcca8-0756-4351-9ea6-49aebc36e6ba" providerId="ADAL" clId="{40B9799D-E1F0-43F3-9A57-454781CEA41C}" dt="2024-09-21T12:38:09.828" v="778" actId="47"/>
        <pc:sldMkLst>
          <pc:docMk/>
          <pc:sldMk cId="2450151383" sldId="304"/>
        </pc:sldMkLst>
      </pc:sldChg>
      <pc:sldChg chg="del">
        <pc:chgData name="אלכסנדר פיטקין" userId="179fcca8-0756-4351-9ea6-49aebc36e6ba" providerId="ADAL" clId="{40B9799D-E1F0-43F3-9A57-454781CEA41C}" dt="2024-09-21T12:38:09.828" v="778" actId="47"/>
        <pc:sldMkLst>
          <pc:docMk/>
          <pc:sldMk cId="2596737229" sldId="305"/>
        </pc:sldMkLst>
      </pc:sldChg>
      <pc:sldChg chg="del">
        <pc:chgData name="אלכסנדר פיטקין" userId="179fcca8-0756-4351-9ea6-49aebc36e6ba" providerId="ADAL" clId="{40B9799D-E1F0-43F3-9A57-454781CEA41C}" dt="2024-09-21T12:38:09.828" v="778" actId="47"/>
        <pc:sldMkLst>
          <pc:docMk/>
          <pc:sldMk cId="2059680636" sldId="306"/>
        </pc:sldMkLst>
      </pc:sldChg>
      <pc:sldChg chg="del">
        <pc:chgData name="אלכסנדר פיטקין" userId="179fcca8-0756-4351-9ea6-49aebc36e6ba" providerId="ADAL" clId="{40B9799D-E1F0-43F3-9A57-454781CEA41C}" dt="2024-09-21T12:38:09.828" v="778" actId="47"/>
        <pc:sldMkLst>
          <pc:docMk/>
          <pc:sldMk cId="3903660204" sldId="307"/>
        </pc:sldMkLst>
      </pc:sldChg>
      <pc:sldChg chg="del">
        <pc:chgData name="אלכסנדר פיטקין" userId="179fcca8-0756-4351-9ea6-49aebc36e6ba" providerId="ADAL" clId="{40B9799D-E1F0-43F3-9A57-454781CEA41C}" dt="2024-09-21T12:38:09.828" v="778" actId="47"/>
        <pc:sldMkLst>
          <pc:docMk/>
          <pc:sldMk cId="3860648541" sldId="308"/>
        </pc:sldMkLst>
      </pc:sldChg>
      <pc:sldChg chg="del">
        <pc:chgData name="אלכסנדר פיטקין" userId="179fcca8-0756-4351-9ea6-49aebc36e6ba" providerId="ADAL" clId="{40B9799D-E1F0-43F3-9A57-454781CEA41C}" dt="2024-09-21T12:38:09.828" v="778" actId="47"/>
        <pc:sldMkLst>
          <pc:docMk/>
          <pc:sldMk cId="2852279903" sldId="309"/>
        </pc:sldMkLst>
      </pc:sldChg>
      <pc:sldChg chg="del">
        <pc:chgData name="אלכסנדר פיטקין" userId="179fcca8-0756-4351-9ea6-49aebc36e6ba" providerId="ADAL" clId="{40B9799D-E1F0-43F3-9A57-454781CEA41C}" dt="2024-09-21T12:38:09.828" v="778" actId="47"/>
        <pc:sldMkLst>
          <pc:docMk/>
          <pc:sldMk cId="1245224924" sldId="311"/>
        </pc:sldMkLst>
      </pc:sldChg>
      <pc:sldChg chg="del">
        <pc:chgData name="אלכסנדר פיטקין" userId="179fcca8-0756-4351-9ea6-49aebc36e6ba" providerId="ADAL" clId="{40B9799D-E1F0-43F3-9A57-454781CEA41C}" dt="2024-09-21T12:38:09.828" v="778" actId="47"/>
        <pc:sldMkLst>
          <pc:docMk/>
          <pc:sldMk cId="3580364189" sldId="312"/>
        </pc:sldMkLst>
      </pc:sldChg>
      <pc:sldChg chg="del">
        <pc:chgData name="אלכסנדר פיטקין" userId="179fcca8-0756-4351-9ea6-49aebc36e6ba" providerId="ADAL" clId="{40B9799D-E1F0-43F3-9A57-454781CEA41C}" dt="2024-09-21T12:38:09.828" v="778" actId="47"/>
        <pc:sldMkLst>
          <pc:docMk/>
          <pc:sldMk cId="2983097445" sldId="313"/>
        </pc:sldMkLst>
      </pc:sldChg>
      <pc:sldChg chg="del">
        <pc:chgData name="אלכסנדר פיטקין" userId="179fcca8-0756-4351-9ea6-49aebc36e6ba" providerId="ADAL" clId="{40B9799D-E1F0-43F3-9A57-454781CEA41C}" dt="2024-09-21T12:38:09.828" v="778" actId="47"/>
        <pc:sldMkLst>
          <pc:docMk/>
          <pc:sldMk cId="191852695" sldId="314"/>
        </pc:sldMkLst>
      </pc:sldChg>
      <pc:sldChg chg="del">
        <pc:chgData name="אלכסנדר פיטקין" userId="179fcca8-0756-4351-9ea6-49aebc36e6ba" providerId="ADAL" clId="{40B9799D-E1F0-43F3-9A57-454781CEA41C}" dt="2024-09-21T12:38:09.828" v="778" actId="47"/>
        <pc:sldMkLst>
          <pc:docMk/>
          <pc:sldMk cId="3217771341" sldId="315"/>
        </pc:sldMkLst>
      </pc:sldChg>
      <pc:sldChg chg="del">
        <pc:chgData name="אלכסנדר פיטקין" userId="179fcca8-0756-4351-9ea6-49aebc36e6ba" providerId="ADAL" clId="{40B9799D-E1F0-43F3-9A57-454781CEA41C}" dt="2024-09-21T12:38:09.828" v="778" actId="47"/>
        <pc:sldMkLst>
          <pc:docMk/>
          <pc:sldMk cId="4097957280" sldId="316"/>
        </pc:sldMkLst>
      </pc:sldChg>
      <pc:sldChg chg="del">
        <pc:chgData name="אלכסנדר פיטקין" userId="179fcca8-0756-4351-9ea6-49aebc36e6ba" providerId="ADAL" clId="{40B9799D-E1F0-43F3-9A57-454781CEA41C}" dt="2024-09-21T12:38:09.828" v="778" actId="47"/>
        <pc:sldMkLst>
          <pc:docMk/>
          <pc:sldMk cId="944897720" sldId="317"/>
        </pc:sldMkLst>
      </pc:sldChg>
      <pc:sldChg chg="del">
        <pc:chgData name="אלכסנדר פיטקין" userId="179fcca8-0756-4351-9ea6-49aebc36e6ba" providerId="ADAL" clId="{40B9799D-E1F0-43F3-9A57-454781CEA41C}" dt="2024-09-21T12:38:09.828" v="778" actId="47"/>
        <pc:sldMkLst>
          <pc:docMk/>
          <pc:sldMk cId="3421352524" sldId="318"/>
        </pc:sldMkLst>
      </pc:sldChg>
      <pc:sldChg chg="del">
        <pc:chgData name="אלכסנדר פיטקין" userId="179fcca8-0756-4351-9ea6-49aebc36e6ba" providerId="ADAL" clId="{40B9799D-E1F0-43F3-9A57-454781CEA41C}" dt="2024-09-21T12:38:09.828" v="778" actId="47"/>
        <pc:sldMkLst>
          <pc:docMk/>
          <pc:sldMk cId="4185426834" sldId="319"/>
        </pc:sldMkLst>
      </pc:sldChg>
      <pc:sldChg chg="del">
        <pc:chgData name="אלכסנדר פיטקין" userId="179fcca8-0756-4351-9ea6-49aebc36e6ba" providerId="ADAL" clId="{40B9799D-E1F0-43F3-9A57-454781CEA41C}" dt="2024-09-21T12:38:09.828" v="778" actId="47"/>
        <pc:sldMkLst>
          <pc:docMk/>
          <pc:sldMk cId="4071776894" sldId="320"/>
        </pc:sldMkLst>
      </pc:sldChg>
      <pc:sldChg chg="del">
        <pc:chgData name="אלכסנדר פיטקין" userId="179fcca8-0756-4351-9ea6-49aebc36e6ba" providerId="ADAL" clId="{40B9799D-E1F0-43F3-9A57-454781CEA41C}" dt="2024-09-21T12:38:09.828" v="778" actId="47"/>
        <pc:sldMkLst>
          <pc:docMk/>
          <pc:sldMk cId="1307130626" sldId="321"/>
        </pc:sldMkLst>
      </pc:sldChg>
      <pc:sldChg chg="del">
        <pc:chgData name="אלכסנדר פיטקין" userId="179fcca8-0756-4351-9ea6-49aebc36e6ba" providerId="ADAL" clId="{40B9799D-E1F0-43F3-9A57-454781CEA41C}" dt="2024-09-21T12:38:09.828" v="778" actId="47"/>
        <pc:sldMkLst>
          <pc:docMk/>
          <pc:sldMk cId="584807727" sldId="322"/>
        </pc:sldMkLst>
      </pc:sldChg>
      <pc:sldChg chg="del">
        <pc:chgData name="אלכסנדר פיטקין" userId="179fcca8-0756-4351-9ea6-49aebc36e6ba" providerId="ADAL" clId="{40B9799D-E1F0-43F3-9A57-454781CEA41C}" dt="2024-09-21T12:38:09.828" v="778" actId="47"/>
        <pc:sldMkLst>
          <pc:docMk/>
          <pc:sldMk cId="2844225924" sldId="323"/>
        </pc:sldMkLst>
      </pc:sldChg>
      <pc:sldChg chg="del">
        <pc:chgData name="אלכסנדר פיטקין" userId="179fcca8-0756-4351-9ea6-49aebc36e6ba" providerId="ADAL" clId="{40B9799D-E1F0-43F3-9A57-454781CEA41C}" dt="2024-09-21T12:38:09.828" v="778" actId="47"/>
        <pc:sldMkLst>
          <pc:docMk/>
          <pc:sldMk cId="4237409372" sldId="324"/>
        </pc:sldMkLst>
      </pc:sldChg>
      <pc:sldChg chg="addSp modSp mod">
        <pc:chgData name="אלכסנדר פיטקין" userId="179fcca8-0756-4351-9ea6-49aebc36e6ba" providerId="ADAL" clId="{40B9799D-E1F0-43F3-9A57-454781CEA41C}" dt="2024-09-21T17:40:42.496" v="2457" actId="255"/>
        <pc:sldMkLst>
          <pc:docMk/>
          <pc:sldMk cId="3874500339" sldId="325"/>
        </pc:sldMkLst>
      </pc:sldChg>
      <pc:sldChg chg="delSp modSp add del mod modTransition">
        <pc:chgData name="אלכסנדר פיטקין" userId="179fcca8-0756-4351-9ea6-49aebc36e6ba" providerId="ADAL" clId="{40B9799D-E1F0-43F3-9A57-454781CEA41C}" dt="2024-09-21T11:31:05.361" v="354" actId="47"/>
        <pc:sldMkLst>
          <pc:docMk/>
          <pc:sldMk cId="2949055683" sldId="326"/>
        </pc:sldMkLst>
      </pc:sldChg>
      <pc:sldChg chg="modSp add mod ord modShow">
        <pc:chgData name="אלכסנדר פיטקין" userId="179fcca8-0756-4351-9ea6-49aebc36e6ba" providerId="ADAL" clId="{40B9799D-E1F0-43F3-9A57-454781CEA41C}" dt="2024-09-21T17:42:40.901" v="2461"/>
        <pc:sldMkLst>
          <pc:docMk/>
          <pc:sldMk cId="676255294" sldId="327"/>
        </pc:sldMkLst>
      </pc:sldChg>
      <pc:sldChg chg="addSp delSp modSp add mod ord modTransition">
        <pc:chgData name="אלכסנדר פיטקין" userId="179fcca8-0756-4351-9ea6-49aebc36e6ba" providerId="ADAL" clId="{40B9799D-E1F0-43F3-9A57-454781CEA41C}" dt="2024-09-23T09:49:49.781" v="2936"/>
        <pc:sldMkLst>
          <pc:docMk/>
          <pc:sldMk cId="748171614" sldId="328"/>
        </pc:sldMkLst>
      </pc:sldChg>
      <pc:sldChg chg="addSp modSp add del mod">
        <pc:chgData name="אלכסנדר פיטקין" userId="179fcca8-0756-4351-9ea6-49aebc36e6ba" providerId="ADAL" clId="{40B9799D-E1F0-43F3-9A57-454781CEA41C}" dt="2024-09-21T12:05:01.104" v="669" actId="47"/>
        <pc:sldMkLst>
          <pc:docMk/>
          <pc:sldMk cId="1364885547" sldId="329"/>
        </pc:sldMkLst>
      </pc:sldChg>
      <pc:sldChg chg="addSp delSp modSp add del mod">
        <pc:chgData name="אלכסנדר פיטקין" userId="179fcca8-0756-4351-9ea6-49aebc36e6ba" providerId="ADAL" clId="{40B9799D-E1F0-43F3-9A57-454781CEA41C}" dt="2024-09-21T11:55:35.185" v="585" actId="47"/>
        <pc:sldMkLst>
          <pc:docMk/>
          <pc:sldMk cId="2974429146" sldId="329"/>
        </pc:sldMkLst>
      </pc:sldChg>
      <pc:sldChg chg="addSp delSp modSp add mod modTransition">
        <pc:chgData name="אלכסנדר פיטקין" userId="179fcca8-0756-4351-9ea6-49aebc36e6ba" providerId="ADAL" clId="{40B9799D-E1F0-43F3-9A57-454781CEA41C}" dt="2024-09-23T09:50:07.419" v="2951" actId="1076"/>
        <pc:sldMkLst>
          <pc:docMk/>
          <pc:sldMk cId="1137430901" sldId="330"/>
        </pc:sldMkLst>
      </pc:sldChg>
      <pc:sldChg chg="modSp add del mod">
        <pc:chgData name="אלכסנדר פיטקין" userId="179fcca8-0756-4351-9ea6-49aebc36e6ba" providerId="ADAL" clId="{40B9799D-E1F0-43F3-9A57-454781CEA41C}" dt="2024-09-21T11:56:29.296" v="591" actId="47"/>
        <pc:sldMkLst>
          <pc:docMk/>
          <pc:sldMk cId="1686473835" sldId="330"/>
        </pc:sldMkLst>
      </pc:sldChg>
      <pc:sldChg chg="modSp add del mod ord">
        <pc:chgData name="אלכסנדר פיטקין" userId="179fcca8-0756-4351-9ea6-49aebc36e6ba" providerId="ADAL" clId="{40B9799D-E1F0-43F3-9A57-454781CEA41C}" dt="2024-09-21T17:42:58.996" v="2462" actId="47"/>
        <pc:sldMkLst>
          <pc:docMk/>
          <pc:sldMk cId="1665774014" sldId="331"/>
        </pc:sldMkLst>
      </pc:sldChg>
      <pc:sldChg chg="addSp delSp modSp add del mod ord modTransition">
        <pc:chgData name="אלכסנדר פיטקין" userId="179fcca8-0756-4351-9ea6-49aebc36e6ba" providerId="ADAL" clId="{40B9799D-E1F0-43F3-9A57-454781CEA41C}" dt="2024-09-23T09:44:49.561" v="2919"/>
        <pc:sldMkLst>
          <pc:docMk/>
          <pc:sldMk cId="2976072329" sldId="332"/>
        </pc:sldMkLst>
      </pc:sldChg>
      <pc:sldChg chg="modSp add del mod ord">
        <pc:chgData name="אלכסנדר פיטקין" userId="179fcca8-0756-4351-9ea6-49aebc36e6ba" providerId="ADAL" clId="{40B9799D-E1F0-43F3-9A57-454781CEA41C}" dt="2024-09-21T16:57:03.015" v="1986" actId="47"/>
        <pc:sldMkLst>
          <pc:docMk/>
          <pc:sldMk cId="2853165151" sldId="333"/>
        </pc:sldMkLst>
      </pc:sldChg>
      <pc:sldChg chg="modSp add del mod ord">
        <pc:chgData name="אלכסנדר פיטקין" userId="179fcca8-0756-4351-9ea6-49aebc36e6ba" providerId="ADAL" clId="{40B9799D-E1F0-43F3-9A57-454781CEA41C}" dt="2024-09-21T16:58:23.344" v="1995" actId="47"/>
        <pc:sldMkLst>
          <pc:docMk/>
          <pc:sldMk cId="3292192853" sldId="334"/>
        </pc:sldMkLst>
      </pc:sldChg>
      <pc:sldChg chg="addSp delSp modSp add mod ord modShow">
        <pc:chgData name="אלכסנדר פיטקין" userId="179fcca8-0756-4351-9ea6-49aebc36e6ba" providerId="ADAL" clId="{40B9799D-E1F0-43F3-9A57-454781CEA41C}" dt="2024-09-21T17:01:11.552" v="2000"/>
        <pc:sldMkLst>
          <pc:docMk/>
          <pc:sldMk cId="2625843195" sldId="335"/>
        </pc:sldMkLst>
      </pc:sldChg>
      <pc:sldChg chg="addSp delSp modSp add mod ord modShow">
        <pc:chgData name="אלכסנדר פיטקין" userId="179fcca8-0756-4351-9ea6-49aebc36e6ba" providerId="ADAL" clId="{40B9799D-E1F0-43F3-9A57-454781CEA41C}" dt="2024-09-21T17:01:11.552" v="2000"/>
        <pc:sldMkLst>
          <pc:docMk/>
          <pc:sldMk cId="2668040941" sldId="336"/>
        </pc:sldMkLst>
      </pc:sldChg>
      <pc:sldChg chg="modSp add mod ord modShow">
        <pc:chgData name="אלכסנדר פיטקין" userId="179fcca8-0756-4351-9ea6-49aebc36e6ba" providerId="ADAL" clId="{40B9799D-E1F0-43F3-9A57-454781CEA41C}" dt="2024-09-21T17:01:11.552" v="2000"/>
        <pc:sldMkLst>
          <pc:docMk/>
          <pc:sldMk cId="3418938091" sldId="337"/>
        </pc:sldMkLst>
      </pc:sldChg>
      <pc:sldChg chg="addSp delSp modSp add mod ord modShow">
        <pc:chgData name="אלכסנדר פיטקין" userId="179fcca8-0756-4351-9ea6-49aebc36e6ba" providerId="ADAL" clId="{40B9799D-E1F0-43F3-9A57-454781CEA41C}" dt="2024-09-21T17:01:11.552" v="2000"/>
        <pc:sldMkLst>
          <pc:docMk/>
          <pc:sldMk cId="2323424857" sldId="338"/>
        </pc:sldMkLst>
      </pc:sldChg>
      <pc:sldChg chg="modSp add del mod ord">
        <pc:chgData name="אלכסנדר פיטקין" userId="179fcca8-0756-4351-9ea6-49aebc36e6ba" providerId="ADAL" clId="{40B9799D-E1F0-43F3-9A57-454781CEA41C}" dt="2024-09-21T17:05:03.168" v="2001" actId="47"/>
        <pc:sldMkLst>
          <pc:docMk/>
          <pc:sldMk cId="1634254299" sldId="339"/>
        </pc:sldMkLst>
      </pc:sldChg>
      <pc:sldChg chg="modSp add del mod ord">
        <pc:chgData name="אלכסנדר פיטקין" userId="179fcca8-0756-4351-9ea6-49aebc36e6ba" providerId="ADAL" clId="{40B9799D-E1F0-43F3-9A57-454781CEA41C}" dt="2024-09-21T16:47:09.841" v="1854" actId="47"/>
        <pc:sldMkLst>
          <pc:docMk/>
          <pc:sldMk cId="3824768565" sldId="340"/>
        </pc:sldMkLst>
      </pc:sldChg>
      <pc:sldChg chg="addSp delSp modSp add mod ord modTransition">
        <pc:chgData name="אלכסנדר פיטקין" userId="179fcca8-0756-4351-9ea6-49aebc36e6ba" providerId="ADAL" clId="{40B9799D-E1F0-43F3-9A57-454781CEA41C}" dt="2024-09-21T17:29:12.839" v="2176"/>
        <pc:sldMkLst>
          <pc:docMk/>
          <pc:sldMk cId="1668554441" sldId="341"/>
        </pc:sldMkLst>
      </pc:sldChg>
      <pc:sldChg chg="addSp delSp modSp add mod">
        <pc:chgData name="אלכסנדר פיטקין" userId="179fcca8-0756-4351-9ea6-49aebc36e6ba" providerId="ADAL" clId="{40B9799D-E1F0-43F3-9A57-454781CEA41C}" dt="2024-09-21T16:38:05.311" v="1767" actId="1076"/>
        <pc:sldMkLst>
          <pc:docMk/>
          <pc:sldMk cId="4105666337" sldId="342"/>
        </pc:sldMkLst>
      </pc:sldChg>
      <pc:sldChg chg="addSp delSp modSp add mod">
        <pc:chgData name="אלכסנדר פיטקין" userId="179fcca8-0756-4351-9ea6-49aebc36e6ba" providerId="ADAL" clId="{40B9799D-E1F0-43F3-9A57-454781CEA41C}" dt="2024-09-23T10:55:44.161" v="2952" actId="20577"/>
        <pc:sldMkLst>
          <pc:docMk/>
          <pc:sldMk cId="1045286036" sldId="343"/>
        </pc:sldMkLst>
      </pc:sldChg>
      <pc:sldChg chg="addSp delSp modSp add mod">
        <pc:chgData name="אלכסנדר פיטקין" userId="179fcca8-0756-4351-9ea6-49aebc36e6ba" providerId="ADAL" clId="{40B9799D-E1F0-43F3-9A57-454781CEA41C}" dt="2024-09-21T16:58:42.823" v="1997" actId="113"/>
        <pc:sldMkLst>
          <pc:docMk/>
          <pc:sldMk cId="45796350" sldId="344"/>
        </pc:sldMkLst>
      </pc:sldChg>
      <pc:sldChg chg="addSp delSp modSp add mod">
        <pc:chgData name="אלכסנדר פיטקין" userId="179fcca8-0756-4351-9ea6-49aebc36e6ba" providerId="ADAL" clId="{40B9799D-E1F0-43F3-9A57-454781CEA41C}" dt="2024-09-21T17:46:02.486" v="2464" actId="478"/>
        <pc:sldMkLst>
          <pc:docMk/>
          <pc:sldMk cId="1972341326" sldId="345"/>
        </pc:sldMkLst>
      </pc:sldChg>
      <pc:sldChg chg="addSp delSp modSp add mod">
        <pc:chgData name="אלכסנדר פיטקין" userId="179fcca8-0756-4351-9ea6-49aebc36e6ba" providerId="ADAL" clId="{40B9799D-E1F0-43F3-9A57-454781CEA41C}" dt="2024-09-23T07:56:53.151" v="2519" actId="242"/>
        <pc:sldMkLst>
          <pc:docMk/>
          <pc:sldMk cId="1005706873" sldId="346"/>
        </pc:sldMkLst>
      </pc:sldChg>
      <pc:sldChg chg="modSp add mod ord">
        <pc:chgData name="אלכסנדר פיטקין" userId="179fcca8-0756-4351-9ea6-49aebc36e6ba" providerId="ADAL" clId="{40B9799D-E1F0-43F3-9A57-454781CEA41C}" dt="2024-09-21T17:34:53.611" v="2344" actId="20577"/>
        <pc:sldMkLst>
          <pc:docMk/>
          <pc:sldMk cId="3773137418" sldId="347"/>
        </pc:sldMkLst>
      </pc:sldChg>
      <pc:sldChg chg="addSp delSp modSp add mod ord modTransition">
        <pc:chgData name="אלכסנדר פיטקין" userId="179fcca8-0756-4351-9ea6-49aebc36e6ba" providerId="ADAL" clId="{40B9799D-E1F0-43F3-9A57-454781CEA41C}" dt="2024-09-23T09:45:02.615" v="2920"/>
        <pc:sldMkLst>
          <pc:docMk/>
          <pc:sldMk cId="3704034301" sldId="348"/>
        </pc:sldMkLst>
      </pc:sldChg>
      <pc:sldChg chg="addSp delSp modSp add mod ord modTransition">
        <pc:chgData name="אלכסנדר פיטקין" userId="179fcca8-0756-4351-9ea6-49aebc36e6ba" providerId="ADAL" clId="{40B9799D-E1F0-43F3-9A57-454781CEA41C}" dt="2024-09-23T09:45:06.833" v="2921"/>
        <pc:sldMkLst>
          <pc:docMk/>
          <pc:sldMk cId="3993802929" sldId="349"/>
        </pc:sldMkLst>
      </pc:sldChg>
      <pc:sldChg chg="modSp add mod ord">
        <pc:chgData name="אלכסנדר פיטקין" userId="179fcca8-0756-4351-9ea6-49aebc36e6ba" providerId="ADAL" clId="{40B9799D-E1F0-43F3-9A57-454781CEA41C}" dt="2024-09-23T08:15:20.155" v="2707"/>
        <pc:sldMkLst>
          <pc:docMk/>
          <pc:sldMk cId="2444062600" sldId="350"/>
        </pc:sldMkLst>
      </pc:sldChg>
      <pc:sldChg chg="delSp modSp add mod">
        <pc:chgData name="אלכסנדר פיטקין" userId="179fcca8-0756-4351-9ea6-49aebc36e6ba" providerId="ADAL" clId="{40B9799D-E1F0-43F3-9A57-454781CEA41C}" dt="2024-09-23T08:26:45.692" v="2753" actId="1076"/>
        <pc:sldMkLst>
          <pc:docMk/>
          <pc:sldMk cId="3133239412" sldId="351"/>
        </pc:sldMkLst>
      </pc:sldChg>
    </pc:docChg>
  </pc:docChgLst>
</pc:chgInfo>
</file>

<file path=ppt/media/hdphoto1.wdp>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52FE8A-DFBA-4462-9D0F-879E726ED479}" type="datetimeFigureOut">
              <a:rPr lang="ru-RU" smtClean="0"/>
              <a:t>02.02.2025</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A8D136-11C2-4BD8-9FD3-1ECE2F53F248}" type="slidenum">
              <a:rPr lang="ru-RU" smtClean="0"/>
              <a:t>‹#›</a:t>
            </a:fld>
            <a:endParaRPr lang="ru-RU"/>
          </a:p>
        </p:txBody>
      </p:sp>
    </p:spTree>
    <p:extLst>
      <p:ext uri="{BB962C8B-B14F-4D97-AF65-F5344CB8AC3E}">
        <p14:creationId xmlns:p14="http://schemas.microsoft.com/office/powerpoint/2010/main" val="1156460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Good afternoon, everyone. Thank you for joining us today as we present our capstone project, "Metalanguage as an Interdisciplinary Classifier for Mathematics and Computer Science Fields." I'm Alex, and this is my partner, Ilya. Together, we've explored how language patterns differ in educational texts from Math and Computer Science.</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1</a:t>
            </a:fld>
            <a:endParaRPr lang="ru-RU"/>
          </a:p>
        </p:txBody>
      </p:sp>
    </p:spTree>
    <p:extLst>
      <p:ext uri="{BB962C8B-B14F-4D97-AF65-F5344CB8AC3E}">
        <p14:creationId xmlns:p14="http://schemas.microsoft.com/office/powerpoint/2010/main" val="5455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we </a:t>
            </a:r>
            <a:r>
              <a:rPr lang="en-US" b="1" dirty="0"/>
              <a:t>standardized the text</a:t>
            </a:r>
            <a:r>
              <a:rPr lang="en-US" dirty="0"/>
              <a:t>—converting everything to lowercase, removing punctuation, and eliminating numbers. This helped focus on the language patterns without distractions.</a:t>
            </a:r>
          </a:p>
        </p:txBody>
      </p:sp>
      <p:sp>
        <p:nvSpPr>
          <p:cNvPr id="4" name="Номер слайда 3"/>
          <p:cNvSpPr>
            <a:spLocks noGrp="1"/>
          </p:cNvSpPr>
          <p:nvPr>
            <p:ph type="sldNum" sz="quarter" idx="5"/>
          </p:nvPr>
        </p:nvSpPr>
        <p:spPr/>
        <p:txBody>
          <a:bodyPr/>
          <a:lstStyle/>
          <a:p>
            <a:fld id="{C0A8D136-11C2-4BD8-9FD3-1ECE2F53F248}" type="slidenum">
              <a:rPr lang="ru-RU" smtClean="0"/>
              <a:t>13</a:t>
            </a:fld>
            <a:endParaRPr lang="ru-RU"/>
          </a:p>
        </p:txBody>
      </p:sp>
    </p:spTree>
    <p:extLst>
      <p:ext uri="{BB962C8B-B14F-4D97-AF65-F5344CB8AC3E}">
        <p14:creationId xmlns:p14="http://schemas.microsoft.com/office/powerpoint/2010/main" val="24420113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also applied </a:t>
            </a:r>
            <a:r>
              <a:rPr lang="en-US" b="1" dirty="0"/>
              <a:t>lemmatization</a:t>
            </a:r>
            <a:r>
              <a:rPr lang="en-US" dirty="0"/>
              <a:t> using </a:t>
            </a:r>
            <a:r>
              <a:rPr lang="en-US" b="1" dirty="0"/>
              <a:t>NLTK</a:t>
            </a:r>
            <a:r>
              <a:rPr lang="en-US" dirty="0"/>
              <a:t>, reducing words to their base form. For example, "optimizing" becomes "optimize," which helps the model see different forms of a word as the same.</a:t>
            </a:r>
          </a:p>
        </p:txBody>
      </p:sp>
      <p:sp>
        <p:nvSpPr>
          <p:cNvPr id="4" name="Номер слайда 3"/>
          <p:cNvSpPr>
            <a:spLocks noGrp="1"/>
          </p:cNvSpPr>
          <p:nvPr>
            <p:ph type="sldNum" sz="quarter" idx="5"/>
          </p:nvPr>
        </p:nvSpPr>
        <p:spPr/>
        <p:txBody>
          <a:bodyPr/>
          <a:lstStyle/>
          <a:p>
            <a:fld id="{C0A8D136-11C2-4BD8-9FD3-1ECE2F53F248}" type="slidenum">
              <a:rPr lang="ru-RU" smtClean="0"/>
              <a:t>14</a:t>
            </a:fld>
            <a:endParaRPr lang="ru-RU"/>
          </a:p>
        </p:txBody>
      </p:sp>
    </p:spTree>
    <p:extLst>
      <p:ext uri="{BB962C8B-B14F-4D97-AF65-F5344CB8AC3E}">
        <p14:creationId xmlns:p14="http://schemas.microsoft.com/office/powerpoint/2010/main" val="3722835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ensure we weren’t relying on domain-specific terms, we replaced technical words with a tag. This allowed us to maintain sentence structure while focusing on the underlying language.</a:t>
            </a:r>
          </a:p>
        </p:txBody>
      </p:sp>
      <p:sp>
        <p:nvSpPr>
          <p:cNvPr id="4" name="Номер слайда 3"/>
          <p:cNvSpPr>
            <a:spLocks noGrp="1"/>
          </p:cNvSpPr>
          <p:nvPr>
            <p:ph type="sldNum" sz="quarter" idx="5"/>
          </p:nvPr>
        </p:nvSpPr>
        <p:spPr/>
        <p:txBody>
          <a:bodyPr/>
          <a:lstStyle/>
          <a:p>
            <a:fld id="{C0A8D136-11C2-4BD8-9FD3-1ECE2F53F248}" type="slidenum">
              <a:rPr lang="ru-RU" smtClean="0"/>
              <a:t>15</a:t>
            </a:fld>
            <a:endParaRPr lang="ru-RU"/>
          </a:p>
        </p:txBody>
      </p:sp>
    </p:spTree>
    <p:extLst>
      <p:ext uri="{BB962C8B-B14F-4D97-AF65-F5344CB8AC3E}">
        <p14:creationId xmlns:p14="http://schemas.microsoft.com/office/powerpoint/2010/main" val="2834818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L" dirty="0"/>
              <a:t>W</a:t>
            </a:r>
            <a:r>
              <a:rPr lang="en-US" dirty="0"/>
              <a:t>e </a:t>
            </a:r>
            <a:r>
              <a:rPr lang="en-US" b="1" dirty="0"/>
              <a:t>filtered out words</a:t>
            </a:r>
            <a:r>
              <a:rPr lang="en-US" dirty="0"/>
              <a:t> that are not recognized as </a:t>
            </a:r>
            <a:r>
              <a:rPr lang="en-US" b="1" dirty="0"/>
              <a:t>English words</a:t>
            </a:r>
            <a:r>
              <a:rPr lang="en-US" dirty="0"/>
              <a:t> by cross-referencing them with the </a:t>
            </a:r>
            <a:r>
              <a:rPr lang="en-US" b="1" dirty="0"/>
              <a:t>Oxford Dictionary</a:t>
            </a:r>
            <a:r>
              <a:rPr lang="en-US" dirty="0"/>
              <a:t>. This ensured that </a:t>
            </a:r>
            <a:r>
              <a:rPr lang="en-US" b="1" dirty="0"/>
              <a:t>non-existent or irrelevant words</a:t>
            </a:r>
            <a:r>
              <a:rPr lang="en-US" dirty="0"/>
              <a:t> were removed, improving the quality of the text for further analysis.</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16</a:t>
            </a:fld>
            <a:endParaRPr lang="ru-RU"/>
          </a:p>
        </p:txBody>
      </p:sp>
    </p:spTree>
    <p:extLst>
      <p:ext uri="{BB962C8B-B14F-4D97-AF65-F5344CB8AC3E}">
        <p14:creationId xmlns:p14="http://schemas.microsoft.com/office/powerpoint/2010/main" val="13528848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preprocessing, we performed </a:t>
            </a:r>
            <a:r>
              <a:rPr lang="en-US" b="1" dirty="0"/>
              <a:t>text segmentation</a:t>
            </a:r>
            <a:r>
              <a:rPr lang="en-US" dirty="0"/>
              <a:t>, dividing the preprocessed text into </a:t>
            </a:r>
            <a:r>
              <a:rPr lang="en-US" b="1" dirty="0"/>
              <a:t>chunks of varying sizes</a:t>
            </a:r>
            <a:r>
              <a:rPr lang="en-US" dirty="0"/>
              <a:t> to serve as input for the deep learning models. We experimented with different segment sizes to determine which configuration provided the most accurate classification results.</a:t>
            </a:r>
          </a:p>
        </p:txBody>
      </p:sp>
      <p:sp>
        <p:nvSpPr>
          <p:cNvPr id="4" name="Номер слайда 3"/>
          <p:cNvSpPr>
            <a:spLocks noGrp="1"/>
          </p:cNvSpPr>
          <p:nvPr>
            <p:ph type="sldNum" sz="quarter" idx="5"/>
          </p:nvPr>
        </p:nvSpPr>
        <p:spPr/>
        <p:txBody>
          <a:bodyPr/>
          <a:lstStyle/>
          <a:p>
            <a:fld id="{C0A8D136-11C2-4BD8-9FD3-1ECE2F53F248}" type="slidenum">
              <a:rPr lang="ru-RU" smtClean="0"/>
              <a:t>17</a:t>
            </a:fld>
            <a:endParaRPr lang="ru-RU"/>
          </a:p>
        </p:txBody>
      </p:sp>
    </p:spTree>
    <p:extLst>
      <p:ext uri="{BB962C8B-B14F-4D97-AF65-F5344CB8AC3E}">
        <p14:creationId xmlns:p14="http://schemas.microsoft.com/office/powerpoint/2010/main" val="38558398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classification, we chose </a:t>
            </a:r>
            <a:r>
              <a:rPr lang="en-US" b="1" dirty="0"/>
              <a:t>XLNet</a:t>
            </a:r>
            <a:r>
              <a:rPr lang="en-US" dirty="0"/>
              <a:t>, a state-of-the-art language model known for capturing complex patterns in text. Unlike traditional models, XLNet looks at text from all possible angles, not just left-to-right, making it great for understanding context.</a:t>
            </a:r>
          </a:p>
        </p:txBody>
      </p:sp>
      <p:sp>
        <p:nvSpPr>
          <p:cNvPr id="4" name="Номер слайда 3"/>
          <p:cNvSpPr>
            <a:spLocks noGrp="1"/>
          </p:cNvSpPr>
          <p:nvPr>
            <p:ph type="sldNum" sz="quarter" idx="5"/>
          </p:nvPr>
        </p:nvSpPr>
        <p:spPr/>
        <p:txBody>
          <a:bodyPr/>
          <a:lstStyle/>
          <a:p>
            <a:fld id="{C0A8D136-11C2-4BD8-9FD3-1ECE2F53F248}" type="slidenum">
              <a:rPr lang="ru-RU" smtClean="0"/>
              <a:t>18</a:t>
            </a:fld>
            <a:endParaRPr lang="ru-RU"/>
          </a:p>
        </p:txBody>
      </p:sp>
    </p:spTree>
    <p:extLst>
      <p:ext uri="{BB962C8B-B14F-4D97-AF65-F5344CB8AC3E}">
        <p14:creationId xmlns:p14="http://schemas.microsoft.com/office/powerpoint/2010/main" val="18421354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used </a:t>
            </a:r>
            <a:r>
              <a:rPr lang="en-US" b="1" dirty="0" err="1"/>
              <a:t>XLNetForSequenceClassification</a:t>
            </a:r>
            <a:r>
              <a:rPr lang="en-US" dirty="0"/>
              <a:t>, leveraging a </a:t>
            </a:r>
            <a:r>
              <a:rPr lang="en-US" b="1" dirty="0"/>
              <a:t>pre-trained version</a:t>
            </a:r>
            <a:r>
              <a:rPr lang="en-US" dirty="0"/>
              <a:t> that we </a:t>
            </a:r>
            <a:r>
              <a:rPr lang="en-US" b="1" dirty="0"/>
              <a:t>fine-tuned on our dataset</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We </a:t>
            </a:r>
            <a:r>
              <a:rPr lang="en-US" dirty="0"/>
              <a:t>split our data into </a:t>
            </a:r>
            <a:r>
              <a:rPr lang="en-US" b="1" dirty="0"/>
              <a:t>training (80%)</a:t>
            </a:r>
            <a:r>
              <a:rPr lang="en-US" dirty="0"/>
              <a:t>, </a:t>
            </a:r>
            <a:r>
              <a:rPr lang="en-US" b="1" dirty="0"/>
              <a:t>validation (10%)</a:t>
            </a:r>
            <a:r>
              <a:rPr lang="en-US" dirty="0"/>
              <a:t>, and </a:t>
            </a:r>
            <a:r>
              <a:rPr lang="en-US" b="1" dirty="0"/>
              <a:t>test (10%)</a:t>
            </a:r>
            <a:r>
              <a:rPr lang="en-US" dirty="0"/>
              <a:t> sets to ensure robust results.</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19</a:t>
            </a:fld>
            <a:endParaRPr lang="ru-RU"/>
          </a:p>
        </p:txBody>
      </p:sp>
    </p:spTree>
    <p:extLst>
      <p:ext uri="{BB962C8B-B14F-4D97-AF65-F5344CB8AC3E}">
        <p14:creationId xmlns:p14="http://schemas.microsoft.com/office/powerpoint/2010/main" val="30550973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validate our classification, we applied</a:t>
            </a:r>
            <a:r>
              <a:rPr lang="en-IL" dirty="0"/>
              <a:t> different</a:t>
            </a:r>
            <a:r>
              <a:rPr lang="en-US" dirty="0"/>
              <a:t> </a:t>
            </a:r>
            <a:r>
              <a:rPr lang="en-US" b="1" dirty="0"/>
              <a:t>clustering algorithms</a:t>
            </a:r>
            <a:r>
              <a:rPr lang="en-US" dirty="0"/>
              <a:t>. Clustering helps us see if texts naturally group together based on their linguistic patterns, without supervision.</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20</a:t>
            </a:fld>
            <a:endParaRPr lang="ru-RU"/>
          </a:p>
        </p:txBody>
      </p:sp>
    </p:spTree>
    <p:extLst>
      <p:ext uri="{BB962C8B-B14F-4D97-AF65-F5344CB8AC3E}">
        <p14:creationId xmlns:p14="http://schemas.microsoft.com/office/powerpoint/2010/main" val="28053842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initially expected our model to achieve around </a:t>
            </a:r>
            <a:r>
              <a:rPr lang="en-US" b="1" dirty="0"/>
              <a:t>85% accuracy</a:t>
            </a:r>
            <a:r>
              <a:rPr lang="en-US" dirty="0"/>
              <a:t>, assuming strong metalanguage differences between Math and CS.</a:t>
            </a:r>
          </a:p>
        </p:txBody>
      </p:sp>
      <p:sp>
        <p:nvSpPr>
          <p:cNvPr id="4" name="Номер слайда 3"/>
          <p:cNvSpPr>
            <a:spLocks noGrp="1"/>
          </p:cNvSpPr>
          <p:nvPr>
            <p:ph type="sldNum" sz="quarter" idx="5"/>
          </p:nvPr>
        </p:nvSpPr>
        <p:spPr/>
        <p:txBody>
          <a:bodyPr/>
          <a:lstStyle/>
          <a:p>
            <a:fld id="{C0A8D136-11C2-4BD8-9FD3-1ECE2F53F248}" type="slidenum">
              <a:rPr lang="ru-RU" smtClean="0"/>
              <a:t>23</a:t>
            </a:fld>
            <a:endParaRPr lang="ru-RU"/>
          </a:p>
        </p:txBody>
      </p:sp>
    </p:spTree>
    <p:extLst>
      <p:ext uri="{BB962C8B-B14F-4D97-AF65-F5344CB8AC3E}">
        <p14:creationId xmlns:p14="http://schemas.microsoft.com/office/powerpoint/2010/main" val="30196800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clustering aligns with our classification results, it strengthens our findings. For example, if Math texts form one cluster and CS texts form another, it suggests distinct metalanguages</a:t>
            </a:r>
          </a:p>
          <a:p>
            <a:pPr marL="0" marR="0" lvl="0" indent="0" algn="l" defTabSz="914400" rtl="0" eaLnBrk="1" fontAlgn="auto" latinLnBrk="0" hangingPunct="1">
              <a:lnSpc>
                <a:spcPct val="100000"/>
              </a:lnSpc>
              <a:spcBef>
                <a:spcPts val="0"/>
              </a:spcBef>
              <a:spcAft>
                <a:spcPts val="0"/>
              </a:spcAft>
              <a:buClrTx/>
              <a:buSzTx/>
              <a:buFontTx/>
              <a:buNone/>
              <a:tabLst/>
              <a:defRPr/>
            </a:pPr>
            <a:br>
              <a:rPr lang="en-IL" dirty="0"/>
            </a:br>
            <a:r>
              <a:rPr lang="en-US" dirty="0"/>
              <a:t>Let’s see how our actual results compared to these expectations.</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24</a:t>
            </a:fld>
            <a:endParaRPr lang="ru-RU"/>
          </a:p>
        </p:txBody>
      </p:sp>
    </p:spTree>
    <p:extLst>
      <p:ext uri="{BB962C8B-B14F-4D97-AF65-F5344CB8AC3E}">
        <p14:creationId xmlns:p14="http://schemas.microsoft.com/office/powerpoint/2010/main" val="2490182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motivation came from observing how students, including ourselves, often excel in one subject but struggle with the other. Even though both fields rely on logic and problem-solving, we wondered if the </a:t>
            </a:r>
            <a:r>
              <a:rPr lang="en-US" b="1" dirty="0"/>
              <a:t>language used to teach</a:t>
            </a:r>
            <a:r>
              <a:rPr lang="en-US" dirty="0"/>
              <a:t> these subjects—their </a:t>
            </a:r>
            <a:r>
              <a:rPr lang="en-US" b="1" dirty="0"/>
              <a:t>metalanguage</a:t>
            </a:r>
            <a:r>
              <a:rPr lang="en-US" dirty="0"/>
              <a:t>—plays a role in this difference.</a:t>
            </a:r>
          </a:p>
        </p:txBody>
      </p:sp>
      <p:sp>
        <p:nvSpPr>
          <p:cNvPr id="4" name="Номер слайда 3"/>
          <p:cNvSpPr>
            <a:spLocks noGrp="1"/>
          </p:cNvSpPr>
          <p:nvPr>
            <p:ph type="sldNum" sz="quarter" idx="5"/>
          </p:nvPr>
        </p:nvSpPr>
        <p:spPr/>
        <p:txBody>
          <a:bodyPr/>
          <a:lstStyle/>
          <a:p>
            <a:fld id="{C0A8D136-11C2-4BD8-9FD3-1ECE2F53F248}" type="slidenum">
              <a:rPr lang="ru-RU" smtClean="0"/>
              <a:t>4</a:t>
            </a:fld>
            <a:endParaRPr lang="ru-RU"/>
          </a:p>
        </p:txBody>
      </p:sp>
    </p:spTree>
    <p:extLst>
      <p:ext uri="{BB962C8B-B14F-4D97-AF65-F5344CB8AC3E}">
        <p14:creationId xmlns:p14="http://schemas.microsoft.com/office/powerpoint/2010/main" val="2011512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training, XLNet achieved an </a:t>
            </a:r>
            <a:r>
              <a:rPr lang="en-US" b="1" dirty="0"/>
              <a:t>accuracy of 83%</a:t>
            </a:r>
            <a:r>
              <a:rPr lang="en-US" dirty="0"/>
              <a:t>, which is close to our target. The </a:t>
            </a:r>
            <a:r>
              <a:rPr lang="en-US" b="1" dirty="0"/>
              <a:t>confusion matrix</a:t>
            </a:r>
            <a:r>
              <a:rPr lang="en-US" dirty="0"/>
              <a:t> shows that the model distinguishes well between Math and CS but struggles a bit within subfields.</a:t>
            </a:r>
          </a:p>
        </p:txBody>
      </p:sp>
      <p:sp>
        <p:nvSpPr>
          <p:cNvPr id="4" name="Номер слайда 3"/>
          <p:cNvSpPr>
            <a:spLocks noGrp="1"/>
          </p:cNvSpPr>
          <p:nvPr>
            <p:ph type="sldNum" sz="quarter" idx="5"/>
          </p:nvPr>
        </p:nvSpPr>
        <p:spPr/>
        <p:txBody>
          <a:bodyPr/>
          <a:lstStyle/>
          <a:p>
            <a:fld id="{C0A8D136-11C2-4BD8-9FD3-1ECE2F53F248}" type="slidenum">
              <a:rPr lang="ru-RU" smtClean="0"/>
              <a:t>26</a:t>
            </a:fld>
            <a:endParaRPr lang="ru-RU"/>
          </a:p>
        </p:txBody>
      </p:sp>
    </p:spTree>
    <p:extLst>
      <p:ext uri="{BB962C8B-B14F-4D97-AF65-F5344CB8AC3E}">
        <p14:creationId xmlns:p14="http://schemas.microsoft.com/office/powerpoint/2010/main" val="22280033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aligns with real life—students often find Math and CS distinctly challenging. However, within each subject, subfields can share overlapping language, making them harder to differentiate.</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27</a:t>
            </a:fld>
            <a:endParaRPr lang="ru-RU"/>
          </a:p>
        </p:txBody>
      </p:sp>
    </p:spTree>
    <p:extLst>
      <p:ext uri="{BB962C8B-B14F-4D97-AF65-F5344CB8AC3E}">
        <p14:creationId xmlns:p14="http://schemas.microsoft.com/office/powerpoint/2010/main" val="6006352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a:t>
            </a:r>
            <a:r>
              <a:rPr lang="en-US" b="1" dirty="0"/>
              <a:t>clustering results</a:t>
            </a:r>
            <a:r>
              <a:rPr lang="en-US" dirty="0"/>
              <a:t> with K-Means and GMM confirmed this. While Math and CS texts formed distinct clusters, subfields showed some overlap, reflecting shared linguistic structures.</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29</a:t>
            </a:fld>
            <a:endParaRPr lang="ru-RU"/>
          </a:p>
        </p:txBody>
      </p:sp>
    </p:spTree>
    <p:extLst>
      <p:ext uri="{BB962C8B-B14F-4D97-AF65-F5344CB8AC3E}">
        <p14:creationId xmlns:p14="http://schemas.microsoft.com/office/powerpoint/2010/main" val="38425498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faced several challenges, like finding </a:t>
            </a:r>
            <a:r>
              <a:rPr lang="en-US" b="1" dirty="0"/>
              <a:t>high-quality academic books</a:t>
            </a:r>
            <a:r>
              <a:rPr lang="en-US" dirty="0"/>
              <a:t> without formulas or code. </a:t>
            </a:r>
            <a:r>
              <a:rPr lang="en-US" b="1" dirty="0"/>
              <a:t>PDF-to-text conversion</a:t>
            </a:r>
            <a:r>
              <a:rPr lang="en-US" dirty="0"/>
              <a:t> was tricky, often introducing artifacts.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Another major challenge was deciding </a:t>
            </a:r>
            <a:r>
              <a:rPr lang="en-US" b="1" dirty="0"/>
              <a:t>which words are terms</a:t>
            </a:r>
            <a:r>
              <a:rPr lang="en-US" dirty="0"/>
              <a:t>. For example, "for" can be a programming term in loops or just a common word in "for example."</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33</a:t>
            </a:fld>
            <a:endParaRPr lang="ru-RU"/>
          </a:p>
        </p:txBody>
      </p:sp>
    </p:spTree>
    <p:extLst>
      <p:ext uri="{BB962C8B-B14F-4D97-AF65-F5344CB8AC3E}">
        <p14:creationId xmlns:p14="http://schemas.microsoft.com/office/powerpoint/2010/main" val="40639508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future work, we </a:t>
            </a:r>
            <a:r>
              <a:rPr lang="en-IL" dirty="0"/>
              <a:t>can think about of</a:t>
            </a:r>
            <a:r>
              <a:rPr lang="en-US" dirty="0"/>
              <a:t> develop</a:t>
            </a:r>
            <a:r>
              <a:rPr lang="en-IL" dirty="0" err="1"/>
              <a:t>ing</a:t>
            </a:r>
            <a:r>
              <a:rPr lang="en-US" dirty="0"/>
              <a:t> a model to </a:t>
            </a:r>
            <a:r>
              <a:rPr lang="en-US" b="1" dirty="0"/>
              <a:t>identify terms based on context</a:t>
            </a:r>
            <a:r>
              <a:rPr lang="en-US" dirty="0"/>
              <a:t> and improve </a:t>
            </a:r>
            <a:r>
              <a:rPr lang="en-US" b="1" dirty="0"/>
              <a:t>automated relevance detection</a:t>
            </a:r>
            <a:r>
              <a:rPr lang="en-US" dirty="0"/>
              <a:t> in texts.</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34</a:t>
            </a:fld>
            <a:endParaRPr lang="ru-RU"/>
          </a:p>
        </p:txBody>
      </p:sp>
    </p:spTree>
    <p:extLst>
      <p:ext uri="{BB962C8B-B14F-4D97-AF65-F5344CB8AC3E}">
        <p14:creationId xmlns:p14="http://schemas.microsoft.com/office/powerpoint/2010/main" val="26769249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conclusion, our project shows that Math and CS have </a:t>
            </a:r>
            <a:r>
              <a:rPr lang="en-US" b="1" dirty="0"/>
              <a:t>distinct metalanguages</a:t>
            </a:r>
            <a:r>
              <a:rPr lang="en-US" dirty="0"/>
              <a:t>, which may explain why students excel differently in these fields. However, subfields often overlap linguistically, making classification more challenging.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research opens the door for more </a:t>
            </a:r>
            <a:r>
              <a:rPr lang="en-US" b="1" dirty="0"/>
              <a:t>personalized educational tools</a:t>
            </a:r>
            <a:r>
              <a:rPr lang="en-US" dirty="0"/>
              <a:t>, helping adapt learning materials to students’ language preferences.</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35</a:t>
            </a:fld>
            <a:endParaRPr lang="ru-RU"/>
          </a:p>
        </p:txBody>
      </p:sp>
    </p:spTree>
    <p:extLst>
      <p:ext uri="{BB962C8B-B14F-4D97-AF65-F5344CB8AC3E}">
        <p14:creationId xmlns:p14="http://schemas.microsoft.com/office/powerpoint/2010/main" val="1647862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Traditional text classification models focus heavily on subject-specific terms like "algorithm" in CS or "integral" in Math. </a:t>
            </a:r>
            <a:endParaRPr lang="en-I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By concentrating on terminology, we miss out on analyzing the way ideas are expressed—the syntax, sentence structure, and function words that form the backbone of language in educational texts.</a:t>
            </a:r>
            <a:endParaRPr lang="en-US" dirty="0"/>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5</a:t>
            </a:fld>
            <a:endParaRPr lang="ru-RU"/>
          </a:p>
        </p:txBody>
      </p:sp>
    </p:spTree>
    <p:extLst>
      <p:ext uri="{BB962C8B-B14F-4D97-AF65-F5344CB8AC3E}">
        <p14:creationId xmlns:p14="http://schemas.microsoft.com/office/powerpoint/2010/main" val="3092581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we wanted to go beyond that. Our question was: </a:t>
            </a:r>
            <a:r>
              <a:rPr lang="en-US" b="1" dirty="0"/>
              <a:t>Can we classify texts even when we remove all the subject-specific vocabulary?</a:t>
            </a:r>
            <a:endParaRPr lang="en-IL"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aimed to identify deeper patterns, like syntax, grammar, and general vocabulary—what we call </a:t>
            </a:r>
            <a:r>
              <a:rPr lang="en-US" b="1" dirty="0"/>
              <a:t>metalanguage</a:t>
            </a:r>
            <a:r>
              <a:rPr lang="en-US" dirty="0"/>
              <a:t>. If we can distinguish texts based solely on these patterns, it could lead to new ways of understanding how subjects are taught and learned.</a:t>
            </a:r>
          </a:p>
          <a:p>
            <a:endParaRPr lang="ru-RU" dirty="0"/>
          </a:p>
        </p:txBody>
      </p:sp>
      <p:sp>
        <p:nvSpPr>
          <p:cNvPr id="4" name="Номер слайда 3"/>
          <p:cNvSpPr>
            <a:spLocks noGrp="1"/>
          </p:cNvSpPr>
          <p:nvPr>
            <p:ph type="sldNum" sz="quarter" idx="5"/>
          </p:nvPr>
        </p:nvSpPr>
        <p:spPr/>
        <p:txBody>
          <a:bodyPr/>
          <a:lstStyle/>
          <a:p>
            <a:fld id="{C0A8D136-11C2-4BD8-9FD3-1ECE2F53F248}" type="slidenum">
              <a:rPr lang="ru-RU" smtClean="0"/>
              <a:t>6</a:t>
            </a:fld>
            <a:endParaRPr lang="ru-RU"/>
          </a:p>
        </p:txBody>
      </p:sp>
    </p:spTree>
    <p:extLst>
      <p:ext uri="{BB962C8B-B14F-4D97-AF65-F5344CB8AC3E}">
        <p14:creationId xmlns:p14="http://schemas.microsoft.com/office/powerpoint/2010/main" val="65433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main goal was to develop a model capable of </a:t>
            </a:r>
            <a:r>
              <a:rPr lang="en-US" b="1" dirty="0"/>
              <a:t>classifying educational texts</a:t>
            </a:r>
            <a:r>
              <a:rPr lang="en-US" dirty="0"/>
              <a:t> in Math and CS based purely on metalanguage. This would help us understand if these fields have unique language structures, which could explain why students find one subject easier than the other.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Ultimately, this research could support more </a:t>
            </a:r>
            <a:r>
              <a:rPr lang="en-US" b="1" dirty="0"/>
              <a:t>personalized education</a:t>
            </a:r>
            <a:r>
              <a:rPr lang="en-US" dirty="0"/>
              <a:t>, where learning materials are adapted to students' language processing preferences.</a:t>
            </a:r>
          </a:p>
        </p:txBody>
      </p:sp>
      <p:sp>
        <p:nvSpPr>
          <p:cNvPr id="4" name="Номер слайда 3"/>
          <p:cNvSpPr>
            <a:spLocks noGrp="1"/>
          </p:cNvSpPr>
          <p:nvPr>
            <p:ph type="sldNum" sz="quarter" idx="5"/>
          </p:nvPr>
        </p:nvSpPr>
        <p:spPr/>
        <p:txBody>
          <a:bodyPr/>
          <a:lstStyle/>
          <a:p>
            <a:fld id="{C0A8D136-11C2-4BD8-9FD3-1ECE2F53F248}" type="slidenum">
              <a:rPr lang="ru-RU" smtClean="0"/>
              <a:t>7</a:t>
            </a:fld>
            <a:endParaRPr lang="ru-RU"/>
          </a:p>
        </p:txBody>
      </p:sp>
    </p:spTree>
    <p:extLst>
      <p:ext uri="{BB962C8B-B14F-4D97-AF65-F5344CB8AC3E}">
        <p14:creationId xmlns:p14="http://schemas.microsoft.com/office/powerpoint/2010/main" val="206036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200" dirty="0">
                <a:solidFill>
                  <a:srgbClr val="8A1E40"/>
                </a:solidFill>
                <a:latin typeface="Tahoma" panose="020B0604030504040204" pitchFamily="34" charset="0"/>
                <a:ea typeface="Tahoma" panose="020B0604030504040204" pitchFamily="34" charset="0"/>
                <a:cs typeface="Tahoma" panose="020B0604030504040204" pitchFamily="34" charset="0"/>
              </a:rPr>
              <a:t>We collected </a:t>
            </a:r>
            <a:r>
              <a:rPr lang="en-US" sz="1200" b="1" dirty="0">
                <a:solidFill>
                  <a:srgbClr val="8A1E40"/>
                </a:solidFill>
                <a:latin typeface="Tahoma" panose="020B0604030504040204" pitchFamily="34" charset="0"/>
                <a:ea typeface="Tahoma" panose="020B0604030504040204" pitchFamily="34" charset="0"/>
                <a:cs typeface="Tahoma" panose="020B0604030504040204" pitchFamily="34" charset="0"/>
              </a:rPr>
              <a:t>freely accessible </a:t>
            </a:r>
            <a:r>
              <a:rPr lang="en-US" sz="1200" dirty="0">
                <a:solidFill>
                  <a:srgbClr val="8A1E40"/>
                </a:solidFill>
                <a:latin typeface="Tahoma" panose="020B0604030504040204" pitchFamily="34" charset="0"/>
                <a:ea typeface="Tahoma" panose="020B0604030504040204" pitchFamily="34" charset="0"/>
                <a:cs typeface="Tahoma" panose="020B0604030504040204" pitchFamily="34" charset="0"/>
              </a:rPr>
              <a:t>academic books in mathematics and computer science fields from the internet.</a:t>
            </a:r>
            <a:endParaRPr lang="en-IL" sz="12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r>
              <a:rPr lang="en-US" sz="1200" dirty="0">
                <a:solidFill>
                  <a:srgbClr val="8A1E40"/>
                </a:solidFill>
                <a:latin typeface="Tahoma" panose="020B0604030504040204" pitchFamily="34" charset="0"/>
                <a:ea typeface="Tahoma" panose="020B0604030504040204" pitchFamily="34" charset="0"/>
                <a:cs typeface="Tahoma" panose="020B0604030504040204" pitchFamily="34" charset="0"/>
              </a:rPr>
              <a:t>Each book was </a:t>
            </a:r>
            <a:r>
              <a:rPr lang="en-US" sz="1200" b="1" dirty="0">
                <a:solidFill>
                  <a:srgbClr val="8A1E40"/>
                </a:solidFill>
                <a:latin typeface="Tahoma" panose="020B0604030504040204" pitchFamily="34" charset="0"/>
                <a:ea typeface="Tahoma" panose="020B0604030504040204" pitchFamily="34" charset="0"/>
                <a:cs typeface="Tahoma" panose="020B0604030504040204" pitchFamily="34" charset="0"/>
              </a:rPr>
              <a:t>individually reviewed </a:t>
            </a:r>
            <a:r>
              <a:rPr lang="en-US" sz="1200" dirty="0">
                <a:solidFill>
                  <a:srgbClr val="8A1E40"/>
                </a:solidFill>
                <a:latin typeface="Tahoma" panose="020B0604030504040204" pitchFamily="34" charset="0"/>
                <a:ea typeface="Tahoma" panose="020B0604030504040204" pitchFamily="34" charset="0"/>
                <a:cs typeface="Tahoma" panose="020B0604030504040204" pitchFamily="34" charset="0"/>
              </a:rPr>
              <a:t>to ensure its relevance and suitability for our research objectives.</a:t>
            </a:r>
            <a:endParaRPr lang="en-IL" sz="12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r>
              <a:rPr lang="en-US" sz="1200" dirty="0">
                <a:solidFill>
                  <a:srgbClr val="8A1E40"/>
                </a:solidFill>
                <a:latin typeface="Tahoma" panose="020B0604030504040204" pitchFamily="34" charset="0"/>
                <a:ea typeface="Tahoma" panose="020B0604030504040204" pitchFamily="34" charset="0"/>
                <a:cs typeface="Tahoma" panose="020B0604030504040204" pitchFamily="34" charset="0"/>
              </a:rPr>
              <a:t>Our dataset includes both original PDFs and scanned PDFs (images of book pages rather than embedded text)</a:t>
            </a:r>
          </a:p>
        </p:txBody>
      </p:sp>
      <p:sp>
        <p:nvSpPr>
          <p:cNvPr id="4" name="Номер слайда 3"/>
          <p:cNvSpPr>
            <a:spLocks noGrp="1"/>
          </p:cNvSpPr>
          <p:nvPr>
            <p:ph type="sldNum" sz="quarter" idx="5"/>
          </p:nvPr>
        </p:nvSpPr>
        <p:spPr/>
        <p:txBody>
          <a:bodyPr/>
          <a:lstStyle/>
          <a:p>
            <a:fld id="{C0A8D136-11C2-4BD8-9FD3-1ECE2F53F248}" type="slidenum">
              <a:rPr lang="ru-RU" smtClean="0"/>
              <a:t>9</a:t>
            </a:fld>
            <a:endParaRPr lang="ru-RU"/>
          </a:p>
        </p:txBody>
      </p:sp>
    </p:spTree>
    <p:extLst>
      <p:ext uri="{BB962C8B-B14F-4D97-AF65-F5344CB8AC3E}">
        <p14:creationId xmlns:p14="http://schemas.microsoft.com/office/powerpoint/2010/main" val="2159718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starting the project, we tested different algorithms for </a:t>
            </a:r>
            <a:r>
              <a:rPr lang="en-US" b="1" dirty="0"/>
              <a:t>text extraction techniques</a:t>
            </a:r>
            <a:r>
              <a:rPr lang="en-US" dirty="0"/>
              <a:t> to find a fast and reliable solution. We found that </a:t>
            </a:r>
            <a:r>
              <a:rPr lang="en-US" b="1" dirty="0" err="1"/>
              <a:t>PyMuPDF</a:t>
            </a:r>
            <a:r>
              <a:rPr lang="en-US" dirty="0"/>
              <a:t> and </a:t>
            </a:r>
            <a:r>
              <a:rPr lang="en-US" b="1" dirty="0"/>
              <a:t>Tesseract OCR</a:t>
            </a:r>
            <a:r>
              <a:rPr lang="en-US" dirty="0"/>
              <a:t> were sufficient for our purposes.</a:t>
            </a:r>
          </a:p>
        </p:txBody>
      </p:sp>
      <p:sp>
        <p:nvSpPr>
          <p:cNvPr id="4" name="Номер слайда 3"/>
          <p:cNvSpPr>
            <a:spLocks noGrp="1"/>
          </p:cNvSpPr>
          <p:nvPr>
            <p:ph type="sldNum" sz="quarter" idx="5"/>
          </p:nvPr>
        </p:nvSpPr>
        <p:spPr/>
        <p:txBody>
          <a:bodyPr/>
          <a:lstStyle/>
          <a:p>
            <a:fld id="{C0A8D136-11C2-4BD8-9FD3-1ECE2F53F248}" type="slidenum">
              <a:rPr lang="ru-RU" smtClean="0"/>
              <a:t>10</a:t>
            </a:fld>
            <a:endParaRPr lang="ru-RU"/>
          </a:p>
        </p:txBody>
      </p:sp>
    </p:spTree>
    <p:extLst>
      <p:ext uri="{BB962C8B-B14F-4D97-AF65-F5344CB8AC3E}">
        <p14:creationId xmlns:p14="http://schemas.microsoft.com/office/powerpoint/2010/main" val="2691277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collected around </a:t>
            </a:r>
            <a:r>
              <a:rPr lang="en-US" b="1" dirty="0"/>
              <a:t>140 academic books</a:t>
            </a:r>
            <a:r>
              <a:rPr lang="en-US" dirty="0"/>
              <a:t>, with approximately </a:t>
            </a:r>
            <a:r>
              <a:rPr lang="en-US" b="1" dirty="0"/>
              <a:t>80% processed using </a:t>
            </a:r>
            <a:r>
              <a:rPr lang="en-US" b="1" dirty="0" err="1"/>
              <a:t>PyMuPDF</a:t>
            </a:r>
            <a:r>
              <a:rPr lang="en-US" dirty="0"/>
              <a:t> and </a:t>
            </a:r>
            <a:r>
              <a:rPr lang="en-US" b="1" dirty="0"/>
              <a:t>20% processed using Tesseract OCR</a:t>
            </a:r>
            <a:r>
              <a:rPr lang="en-US" dirty="0"/>
              <a:t>.</a:t>
            </a:r>
          </a:p>
        </p:txBody>
      </p:sp>
      <p:sp>
        <p:nvSpPr>
          <p:cNvPr id="4" name="Номер слайда 3"/>
          <p:cNvSpPr>
            <a:spLocks noGrp="1"/>
          </p:cNvSpPr>
          <p:nvPr>
            <p:ph type="sldNum" sz="quarter" idx="5"/>
          </p:nvPr>
        </p:nvSpPr>
        <p:spPr/>
        <p:txBody>
          <a:bodyPr/>
          <a:lstStyle/>
          <a:p>
            <a:fld id="{C0A8D136-11C2-4BD8-9FD3-1ECE2F53F248}" type="slidenum">
              <a:rPr lang="ru-RU" smtClean="0"/>
              <a:t>11</a:t>
            </a:fld>
            <a:endParaRPr lang="ru-RU"/>
          </a:p>
        </p:txBody>
      </p:sp>
    </p:spTree>
    <p:extLst>
      <p:ext uri="{BB962C8B-B14F-4D97-AF65-F5344CB8AC3E}">
        <p14:creationId xmlns:p14="http://schemas.microsoft.com/office/powerpoint/2010/main" val="2312239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Preprocessing was a crucial step. First, we </a:t>
            </a:r>
            <a:r>
              <a:rPr lang="en-US" b="1" dirty="0"/>
              <a:t>removed irrelevant content</a:t>
            </a:r>
            <a:r>
              <a:rPr lang="en-US" dirty="0"/>
              <a:t> like tables of contents, bibliographies, and indices.</a:t>
            </a:r>
          </a:p>
        </p:txBody>
      </p:sp>
      <p:sp>
        <p:nvSpPr>
          <p:cNvPr id="4" name="Номер слайда 3"/>
          <p:cNvSpPr>
            <a:spLocks noGrp="1"/>
          </p:cNvSpPr>
          <p:nvPr>
            <p:ph type="sldNum" sz="quarter" idx="5"/>
          </p:nvPr>
        </p:nvSpPr>
        <p:spPr/>
        <p:txBody>
          <a:bodyPr/>
          <a:lstStyle/>
          <a:p>
            <a:fld id="{C0A8D136-11C2-4BD8-9FD3-1ECE2F53F248}" type="slidenum">
              <a:rPr lang="ru-RU" smtClean="0"/>
              <a:t>12</a:t>
            </a:fld>
            <a:endParaRPr lang="ru-RU"/>
          </a:p>
        </p:txBody>
      </p:sp>
    </p:spTree>
    <p:extLst>
      <p:ext uri="{BB962C8B-B14F-4D97-AF65-F5344CB8AC3E}">
        <p14:creationId xmlns:p14="http://schemas.microsoft.com/office/powerpoint/2010/main" val="845056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124D6BE-1FD1-8518-CAB0-B7821E614E30}"/>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5CEED3A9-8BEB-E332-3E8D-48D58B7214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EC6C8BB6-15A6-B329-9DD4-89C8CFDCAE6B}"/>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5" name="Нижний колонтитул 4">
            <a:extLst>
              <a:ext uri="{FF2B5EF4-FFF2-40B4-BE49-F238E27FC236}">
                <a16:creationId xmlns:a16="http://schemas.microsoft.com/office/drawing/2014/main" id="{30E32B79-1116-E735-1EC1-CB3C7192821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9E78C955-179E-5B71-C1B6-014E86A22492}"/>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1516222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3918C9A-5944-7030-425E-0E0BB7CBFDDF}"/>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8D7E23DF-ACAE-E4FE-DCC5-D03A20580AD4}"/>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1E253A1-1417-2C7D-B62E-BAE46E04BCB7}"/>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5" name="Нижний колонтитул 4">
            <a:extLst>
              <a:ext uri="{FF2B5EF4-FFF2-40B4-BE49-F238E27FC236}">
                <a16:creationId xmlns:a16="http://schemas.microsoft.com/office/drawing/2014/main" id="{5EF81A02-2F10-12D7-FE30-F611F6952E15}"/>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4535B26-8D94-7E22-2AB1-877CF8917DEE}"/>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1768005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3427E592-4192-31A7-0F63-BC641AB8BCB0}"/>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9264A58C-B663-8B70-CA45-3A53B5F0210C}"/>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2388CEA-C93A-D4C1-8610-361D5AC92D89}"/>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5" name="Нижний колонтитул 4">
            <a:extLst>
              <a:ext uri="{FF2B5EF4-FFF2-40B4-BE49-F238E27FC236}">
                <a16:creationId xmlns:a16="http://schemas.microsoft.com/office/drawing/2014/main" id="{40AD7E26-01C8-65E3-DDE5-7126A91B728E}"/>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F36BD8D-E3CF-A8C9-2DBE-3FFF80614DDC}"/>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3027094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86CE32A-410C-E4E8-A6CC-D862A6BA48BD}"/>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417D1228-354A-735C-06D5-8E424589537C}"/>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3EF5814F-2FFD-9031-C151-CB584E045D2B}"/>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5" name="Нижний колонтитул 4">
            <a:extLst>
              <a:ext uri="{FF2B5EF4-FFF2-40B4-BE49-F238E27FC236}">
                <a16:creationId xmlns:a16="http://schemas.microsoft.com/office/drawing/2014/main" id="{20AA1063-BDEB-E4EF-6C28-1546505B90D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A72519D-EAC4-1C46-982A-4E2FF425E106}"/>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3226634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0B3995-EB5C-7623-C0B6-F61086AA3804}"/>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66A9E67E-0E10-A77D-52CD-51A338B3058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77738894-E59C-EA82-D4B7-C0C104071252}"/>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5" name="Нижний колонтитул 4">
            <a:extLst>
              <a:ext uri="{FF2B5EF4-FFF2-40B4-BE49-F238E27FC236}">
                <a16:creationId xmlns:a16="http://schemas.microsoft.com/office/drawing/2014/main" id="{50E0898B-B91D-F407-CB24-9C2E59D5220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DCCD68B-E7AB-BBE3-039F-D0A1512358A1}"/>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1619594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C64EB86-5D3B-997C-FCDB-B0ED979B53F6}"/>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86EC2E0F-DF6E-6E72-1EEA-D550916C8B72}"/>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00197266-24E0-6E11-4935-033BCFA16FFF}"/>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6D7DEC7F-C79F-9274-17F0-B01DC705D05A}"/>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6" name="Нижний колонтитул 5">
            <a:extLst>
              <a:ext uri="{FF2B5EF4-FFF2-40B4-BE49-F238E27FC236}">
                <a16:creationId xmlns:a16="http://schemas.microsoft.com/office/drawing/2014/main" id="{8381C2BC-608F-8A77-FC64-D64FEF3E9568}"/>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77ADB79A-A74A-2FAF-5D93-401CB210A849}"/>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4217747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71E4AC-3868-4AD5-EC65-599FBD61A5E4}"/>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CDBFAB43-61DE-C727-2D4F-D8D35CFA40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DD2E9B2E-0386-3B5A-5046-47C16BC023CC}"/>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50630FEF-EF3D-6FC0-7DB0-14774678A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2A7C7201-C450-E9BD-B94C-694879911870}"/>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83035C7F-28C9-4990-C513-20A5422B95FA}"/>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8" name="Нижний колонтитул 7">
            <a:extLst>
              <a:ext uri="{FF2B5EF4-FFF2-40B4-BE49-F238E27FC236}">
                <a16:creationId xmlns:a16="http://schemas.microsoft.com/office/drawing/2014/main" id="{979593BC-0520-CCB5-7B40-30557F9F0E66}"/>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7BE449EF-19D1-F40D-C8D4-0CC9A830260F}"/>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1593292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4B71305-9F0C-C51E-4D66-5C1B139010B6}"/>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7E53297E-9395-D25A-CDAD-E50DA33AE683}"/>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4" name="Нижний колонтитул 3">
            <a:extLst>
              <a:ext uri="{FF2B5EF4-FFF2-40B4-BE49-F238E27FC236}">
                <a16:creationId xmlns:a16="http://schemas.microsoft.com/office/drawing/2014/main" id="{24FBC33A-6113-379E-9322-503F5B71C36B}"/>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EA818594-8C4A-9006-87E7-75C276DAAF8F}"/>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19650786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28BE91F4-B023-EE66-A0F7-AB09AE55DA25}"/>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3" name="Нижний колонтитул 2">
            <a:extLst>
              <a:ext uri="{FF2B5EF4-FFF2-40B4-BE49-F238E27FC236}">
                <a16:creationId xmlns:a16="http://schemas.microsoft.com/office/drawing/2014/main" id="{9B91561E-12C3-09CB-B24F-F7E1056705B3}"/>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4D74D1DF-5654-C04F-BAF0-D7FF05C47D22}"/>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45564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5AC193A-60DA-4838-CACF-9575332EBB6F}"/>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83FD9518-B58C-FADD-EFD9-019A9A5B6D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81EE1CEB-85A0-41C8-3AA1-D81C8C94F8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96937928-502D-B343-A238-639F024CCA80}"/>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6" name="Нижний колонтитул 5">
            <a:extLst>
              <a:ext uri="{FF2B5EF4-FFF2-40B4-BE49-F238E27FC236}">
                <a16:creationId xmlns:a16="http://schemas.microsoft.com/office/drawing/2014/main" id="{8EAE8D8B-6BEC-741B-49F3-8A2824CBFAD4}"/>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9956A94D-53B0-AFD5-578D-678F0F7C717A}"/>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5787895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D1106AB-B708-B79E-2404-93668887C8DB}"/>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4742252B-473E-9948-BEC2-5DDC2E0191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1F2D7362-67A2-9C6E-4FD3-3EBD69AFFF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BBFA085A-45F3-71CA-4740-F2F80DC913E4}"/>
              </a:ext>
            </a:extLst>
          </p:cNvPr>
          <p:cNvSpPr>
            <a:spLocks noGrp="1"/>
          </p:cNvSpPr>
          <p:nvPr>
            <p:ph type="dt" sz="half" idx="10"/>
          </p:nvPr>
        </p:nvSpPr>
        <p:spPr/>
        <p:txBody>
          <a:bodyPr/>
          <a:lstStyle/>
          <a:p>
            <a:fld id="{DA9FDD17-4088-4F1B-9900-6FA885F4DE3D}" type="datetimeFigureOut">
              <a:rPr lang="ru-RU" smtClean="0"/>
              <a:t>02.02.2025</a:t>
            </a:fld>
            <a:endParaRPr lang="ru-RU"/>
          </a:p>
        </p:txBody>
      </p:sp>
      <p:sp>
        <p:nvSpPr>
          <p:cNvPr id="6" name="Нижний колонтитул 5">
            <a:extLst>
              <a:ext uri="{FF2B5EF4-FFF2-40B4-BE49-F238E27FC236}">
                <a16:creationId xmlns:a16="http://schemas.microsoft.com/office/drawing/2014/main" id="{34490469-537E-9E5A-50B8-0F9C05E8466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B8925491-49C5-D05D-DCD3-9DC31146B789}"/>
              </a:ext>
            </a:extLst>
          </p:cNvPr>
          <p:cNvSpPr>
            <a:spLocks noGrp="1"/>
          </p:cNvSpPr>
          <p:nvPr>
            <p:ph type="sldNum" sz="quarter" idx="12"/>
          </p:nvPr>
        </p:nvSpPr>
        <p:spPr/>
        <p:txBody>
          <a:bodyPr/>
          <a:lstStyle/>
          <a:p>
            <a:fld id="{D52B63D4-2870-4773-BEE9-F801F844FABD}" type="slidenum">
              <a:rPr lang="ru-RU" smtClean="0"/>
              <a:t>‹#›</a:t>
            </a:fld>
            <a:endParaRPr lang="ru-RU"/>
          </a:p>
        </p:txBody>
      </p:sp>
    </p:spTree>
    <p:extLst>
      <p:ext uri="{BB962C8B-B14F-4D97-AF65-F5344CB8AC3E}">
        <p14:creationId xmlns:p14="http://schemas.microsoft.com/office/powerpoint/2010/main" val="815704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4C115EC-B757-43A9-8D40-182F322B88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285B0E46-F81C-438B-0368-5EF12091E7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A28159B-A3C0-41D5-6DE3-F7C35108FF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A9FDD17-4088-4F1B-9900-6FA885F4DE3D}" type="datetimeFigureOut">
              <a:rPr lang="ru-RU" smtClean="0"/>
              <a:t>02.02.2025</a:t>
            </a:fld>
            <a:endParaRPr lang="ru-RU"/>
          </a:p>
        </p:txBody>
      </p:sp>
      <p:sp>
        <p:nvSpPr>
          <p:cNvPr id="5" name="Нижний колонтитул 4">
            <a:extLst>
              <a:ext uri="{FF2B5EF4-FFF2-40B4-BE49-F238E27FC236}">
                <a16:creationId xmlns:a16="http://schemas.microsoft.com/office/drawing/2014/main" id="{50C46689-A8FF-D1E6-2E84-7191B90FF3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ru-RU"/>
          </a:p>
        </p:txBody>
      </p:sp>
      <p:sp>
        <p:nvSpPr>
          <p:cNvPr id="6" name="Номер слайда 5">
            <a:extLst>
              <a:ext uri="{FF2B5EF4-FFF2-40B4-BE49-F238E27FC236}">
                <a16:creationId xmlns:a16="http://schemas.microsoft.com/office/drawing/2014/main" id="{F4234553-D824-AF39-DBC2-B729FEE91E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52B63D4-2870-4773-BEE9-F801F844FABD}" type="slidenum">
              <a:rPr lang="ru-RU" smtClean="0"/>
              <a:t>‹#›</a:t>
            </a:fld>
            <a:endParaRPr lang="ru-RU"/>
          </a:p>
        </p:txBody>
      </p:sp>
    </p:spTree>
    <p:extLst>
      <p:ext uri="{BB962C8B-B14F-4D97-AF65-F5344CB8AC3E}">
        <p14:creationId xmlns:p14="http://schemas.microsoft.com/office/powerpoint/2010/main" val="27065621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7.jp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microsoft.com/office/2007/relationships/hdphoto" Target="../media/hdphoto1.wdp"/></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53A5A"/>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674132"/>
            <a:ext cx="12192000" cy="3890962"/>
          </a:xfrm>
        </p:spPr>
        <p:txBody>
          <a:bodyPr anchor="ctr">
            <a:normAutofit/>
          </a:bodyPr>
          <a:lstStyle/>
          <a:p>
            <a:r>
              <a:rPr lang="en-US" dirty="0">
                <a:solidFill>
                  <a:srgbClr val="FFF3E3"/>
                </a:solidFill>
                <a:latin typeface="Calibri" panose="020F0502020204030204" pitchFamily="34" charset="0"/>
                <a:ea typeface="Tahoma" panose="020B0604030504040204" pitchFamily="34" charset="0"/>
                <a:cs typeface="Calibri" panose="020F0502020204030204" pitchFamily="34" charset="0"/>
              </a:rPr>
              <a:t>Metalanguage as an Interdisciplinary Classifier for Mathematics and Computer Science Fields</a:t>
            </a:r>
            <a:endParaRPr lang="ru-RU" i="1"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
        <p:nvSpPr>
          <p:cNvPr id="4" name="Подзаголовок 2">
            <a:extLst>
              <a:ext uri="{FF2B5EF4-FFF2-40B4-BE49-F238E27FC236}">
                <a16:creationId xmlns:a16="http://schemas.microsoft.com/office/drawing/2014/main" id="{461A3430-4C21-4837-45B6-05FEA112ABBC}"/>
              </a:ext>
            </a:extLst>
          </p:cNvPr>
          <p:cNvSpPr txBox="1">
            <a:spLocks/>
          </p:cNvSpPr>
          <p:nvPr/>
        </p:nvSpPr>
        <p:spPr>
          <a:xfrm>
            <a:off x="0" y="5044486"/>
            <a:ext cx="12191999" cy="51463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D7B082"/>
                </a:solidFill>
                <a:latin typeface="Tahoma" panose="020B0604030504040204" pitchFamily="34" charset="0"/>
                <a:ea typeface="Tahoma" panose="020B0604030504040204" pitchFamily="34" charset="0"/>
                <a:cs typeface="Tahoma" panose="020B0604030504040204" pitchFamily="34" charset="0"/>
              </a:rPr>
              <a:t>Students: </a:t>
            </a:r>
            <a:r>
              <a:rPr lang="en-US" b="1" dirty="0">
                <a:solidFill>
                  <a:srgbClr val="D7B082"/>
                </a:solidFill>
                <a:latin typeface="Tahoma" panose="020B0604030504040204" pitchFamily="34" charset="0"/>
                <a:ea typeface="Tahoma" panose="020B0604030504040204" pitchFamily="34" charset="0"/>
                <a:cs typeface="Tahoma" panose="020B0604030504040204" pitchFamily="34" charset="0"/>
              </a:rPr>
              <a:t>Alex Pitkin </a:t>
            </a:r>
            <a:r>
              <a:rPr lang="en-US" dirty="0">
                <a:solidFill>
                  <a:srgbClr val="D7B082"/>
                </a:solidFill>
                <a:latin typeface="Tahoma" panose="020B0604030504040204" pitchFamily="34" charset="0"/>
                <a:ea typeface="Tahoma" panose="020B0604030504040204" pitchFamily="34" charset="0"/>
                <a:cs typeface="Tahoma" panose="020B0604030504040204" pitchFamily="34" charset="0"/>
              </a:rPr>
              <a:t>333879013 &amp; </a:t>
            </a:r>
            <a:r>
              <a:rPr lang="en-US" b="1" dirty="0">
                <a:solidFill>
                  <a:srgbClr val="D7B082"/>
                </a:solidFill>
                <a:latin typeface="Tahoma" panose="020B0604030504040204" pitchFamily="34" charset="0"/>
                <a:ea typeface="Tahoma" panose="020B0604030504040204" pitchFamily="34" charset="0"/>
                <a:cs typeface="Tahoma" panose="020B0604030504040204" pitchFamily="34" charset="0"/>
              </a:rPr>
              <a:t>Ilya </a:t>
            </a:r>
            <a:r>
              <a:rPr lang="en-US" b="1" dirty="0" err="1">
                <a:solidFill>
                  <a:srgbClr val="D7B082"/>
                </a:solidFill>
                <a:latin typeface="Tahoma" panose="020B0604030504040204" pitchFamily="34" charset="0"/>
                <a:ea typeface="Tahoma" panose="020B0604030504040204" pitchFamily="34" charset="0"/>
                <a:cs typeface="Tahoma" panose="020B0604030504040204" pitchFamily="34" charset="0"/>
              </a:rPr>
              <a:t>Vorotyntsev</a:t>
            </a:r>
            <a:r>
              <a:rPr lang="en-US" b="1" dirty="0">
                <a:solidFill>
                  <a:srgbClr val="D7B082"/>
                </a:solidFill>
                <a:latin typeface="Tahoma" panose="020B0604030504040204" pitchFamily="34" charset="0"/>
                <a:ea typeface="Tahoma" panose="020B0604030504040204" pitchFamily="34" charset="0"/>
                <a:cs typeface="Tahoma" panose="020B0604030504040204" pitchFamily="34" charset="0"/>
              </a:rPr>
              <a:t> </a:t>
            </a:r>
            <a:r>
              <a:rPr lang="en-US" dirty="0">
                <a:solidFill>
                  <a:srgbClr val="D7B082"/>
                </a:solidFill>
                <a:latin typeface="Tahoma" panose="020B0604030504040204" pitchFamily="34" charset="0"/>
                <a:ea typeface="Tahoma" panose="020B0604030504040204" pitchFamily="34" charset="0"/>
                <a:cs typeface="Tahoma" panose="020B0604030504040204" pitchFamily="34" charset="0"/>
              </a:rPr>
              <a:t>324755735 </a:t>
            </a:r>
            <a:endParaRPr lang="ru-RU" dirty="0">
              <a:solidFill>
                <a:srgbClr val="D7B082"/>
              </a:solidFill>
              <a:latin typeface="Tahoma" panose="020B0604030504040204" pitchFamily="34" charset="0"/>
              <a:ea typeface="Tahoma" panose="020B0604030504040204" pitchFamily="34" charset="0"/>
              <a:cs typeface="Tahoma" panose="020B0604030504040204" pitchFamily="34" charset="0"/>
            </a:endParaRPr>
          </a:p>
        </p:txBody>
      </p:sp>
      <p:sp>
        <p:nvSpPr>
          <p:cNvPr id="3" name="Заголовок 1">
            <a:extLst>
              <a:ext uri="{FF2B5EF4-FFF2-40B4-BE49-F238E27FC236}">
                <a16:creationId xmlns:a16="http://schemas.microsoft.com/office/drawing/2014/main" id="{E774B278-15D3-363B-DB82-A93B7319734C}"/>
              </a:ext>
            </a:extLst>
          </p:cNvPr>
          <p:cNvSpPr txBox="1">
            <a:spLocks/>
          </p:cNvSpPr>
          <p:nvPr/>
        </p:nvSpPr>
        <p:spPr>
          <a:xfrm>
            <a:off x="0" y="4076109"/>
            <a:ext cx="12192000" cy="67645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000" b="1" dirty="0">
                <a:solidFill>
                  <a:srgbClr val="FFF3E3"/>
                </a:solidFill>
                <a:latin typeface="Calibri" panose="020F0502020204030204" pitchFamily="34" charset="0"/>
                <a:ea typeface="Tahoma" panose="020B0604030504040204" pitchFamily="34" charset="0"/>
                <a:cs typeface="Calibri" panose="020F0502020204030204" pitchFamily="34" charset="0"/>
              </a:rPr>
              <a:t>24-2-R-10</a:t>
            </a:r>
            <a:endParaRPr lang="ru-RU" sz="3000" b="1" i="1"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
        <p:nvSpPr>
          <p:cNvPr id="5" name="Подзаголовок 2">
            <a:extLst>
              <a:ext uri="{FF2B5EF4-FFF2-40B4-BE49-F238E27FC236}">
                <a16:creationId xmlns:a16="http://schemas.microsoft.com/office/drawing/2014/main" id="{73ADD3E6-AB7F-C889-41B8-6A701F65C867}"/>
              </a:ext>
            </a:extLst>
          </p:cNvPr>
          <p:cNvSpPr txBox="1">
            <a:spLocks/>
          </p:cNvSpPr>
          <p:nvPr/>
        </p:nvSpPr>
        <p:spPr>
          <a:xfrm>
            <a:off x="0" y="5851039"/>
            <a:ext cx="12192000" cy="51463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D7B082"/>
                </a:solidFill>
                <a:latin typeface="Tahoma" panose="020B0604030504040204" pitchFamily="34" charset="0"/>
                <a:ea typeface="Tahoma" panose="020B0604030504040204" pitchFamily="34" charset="0"/>
                <a:cs typeface="Tahoma" panose="020B0604030504040204" pitchFamily="34" charset="0"/>
              </a:rPr>
              <a:t>Supervisors: </a:t>
            </a:r>
            <a:r>
              <a:rPr lang="en-US" b="1" dirty="0">
                <a:solidFill>
                  <a:srgbClr val="D7B082"/>
                </a:solidFill>
                <a:latin typeface="Tahoma" panose="020B0604030504040204" pitchFamily="34" charset="0"/>
                <a:ea typeface="Tahoma" panose="020B0604030504040204" pitchFamily="34" charset="0"/>
                <a:cs typeface="Tahoma" panose="020B0604030504040204" pitchFamily="34" charset="0"/>
              </a:rPr>
              <a:t>Elena Kramer </a:t>
            </a:r>
            <a:r>
              <a:rPr lang="en-US" dirty="0">
                <a:solidFill>
                  <a:srgbClr val="D7B082"/>
                </a:solidFill>
                <a:latin typeface="Tahoma" panose="020B0604030504040204" pitchFamily="34" charset="0"/>
                <a:ea typeface="Tahoma" panose="020B0604030504040204" pitchFamily="34" charset="0"/>
                <a:cs typeface="Tahoma" panose="020B0604030504040204" pitchFamily="34" charset="0"/>
              </a:rPr>
              <a:t>&amp; </a:t>
            </a:r>
            <a:r>
              <a:rPr lang="en-US" b="1" dirty="0">
                <a:solidFill>
                  <a:srgbClr val="D7B082"/>
                </a:solidFill>
                <a:latin typeface="Tahoma" panose="020B0604030504040204" pitchFamily="34" charset="0"/>
                <a:ea typeface="Tahoma" panose="020B0604030504040204" pitchFamily="34" charset="0"/>
                <a:cs typeface="Tahoma" panose="020B0604030504040204" pitchFamily="34" charset="0"/>
              </a:rPr>
              <a:t>Dr. Dan Lemberg</a:t>
            </a:r>
            <a:endParaRPr lang="ru-RU" b="1" dirty="0">
              <a:solidFill>
                <a:srgbClr val="D7B082"/>
              </a:solidFill>
              <a:latin typeface="Tahoma" panose="020B0604030504040204" pitchFamily="34" charset="0"/>
              <a:ea typeface="Tahoma" panose="020B0604030504040204" pitchFamily="34" charset="0"/>
              <a:cs typeface="Tahoma" panose="020B0604030504040204" pitchFamily="34" charset="0"/>
            </a:endParaRPr>
          </a:p>
        </p:txBody>
      </p:sp>
      <p:pic>
        <p:nvPicPr>
          <p:cNvPr id="7" name="Рисунок 6" descr="Изображение выглядит как текст, Шрифт, логотип, Графика&#10;&#10;Автоматически созданное описание">
            <a:extLst>
              <a:ext uri="{FF2B5EF4-FFF2-40B4-BE49-F238E27FC236}">
                <a16:creationId xmlns:a16="http://schemas.microsoft.com/office/drawing/2014/main" id="{BFA413D7-5488-BE74-F2B8-DD77E6FA2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6427" y="111032"/>
            <a:ext cx="4179146" cy="986511"/>
          </a:xfrm>
          <a:prstGeom prst="rect">
            <a:avLst/>
          </a:prstGeom>
        </p:spPr>
      </p:pic>
    </p:spTree>
    <p:extLst>
      <p:ext uri="{BB962C8B-B14F-4D97-AF65-F5344CB8AC3E}">
        <p14:creationId xmlns:p14="http://schemas.microsoft.com/office/powerpoint/2010/main" val="2371614128"/>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EC27CAEB-E040-6F62-42AD-2B24D6AFF22B}"/>
            </a:ext>
          </a:extLst>
        </p:cNvPr>
        <p:cNvGrpSpPr/>
        <p:nvPr/>
      </p:nvGrpSpPr>
      <p:grpSpPr>
        <a:xfrm>
          <a:off x="0" y="0"/>
          <a:ext cx="0" cy="0"/>
          <a:chOff x="0" y="0"/>
          <a:chExt cx="0" cy="0"/>
        </a:xfrm>
      </p:grpSpPr>
      <p:cxnSp>
        <p:nvCxnSpPr>
          <p:cNvPr id="6" name="Прямая соединительная линия 5">
            <a:extLst>
              <a:ext uri="{FF2B5EF4-FFF2-40B4-BE49-F238E27FC236}">
                <a16:creationId xmlns:a16="http://schemas.microsoft.com/office/drawing/2014/main" id="{CB77CE87-8AE1-3FE5-957E-419136CA4B71}"/>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0FC84E7E-3F80-58F6-8491-304740818DD1}"/>
              </a:ext>
            </a:extLst>
          </p:cNvPr>
          <p:cNvSpPr/>
          <p:nvPr/>
        </p:nvSpPr>
        <p:spPr>
          <a:xfrm>
            <a:off x="144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60B41A3F-310C-2FA2-2080-FDD4FD8C0BF6}"/>
              </a:ext>
            </a:extLst>
          </p:cNvPr>
          <p:cNvSpPr/>
          <p:nvPr/>
        </p:nvSpPr>
        <p:spPr>
          <a:xfrm>
            <a:off x="432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47341220-7C7D-8016-A7EB-08ABF47B89BE}"/>
              </a:ext>
            </a:extLst>
          </p:cNvPr>
          <p:cNvSpPr/>
          <p:nvPr/>
        </p:nvSpPr>
        <p:spPr>
          <a:xfrm>
            <a:off x="720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80173E62-1ED2-6C3E-78A5-7557DE537372}"/>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934EE652-F335-F232-53DB-D2293F7ABD3C}"/>
              </a:ext>
            </a:extLst>
          </p:cNvPr>
          <p:cNvSpPr txBox="1">
            <a:spLocks/>
          </p:cNvSpPr>
          <p:nvPr/>
        </p:nvSpPr>
        <p:spPr>
          <a:xfrm>
            <a:off x="475411" y="1000071"/>
            <a:ext cx="2557828" cy="47314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Dataset Collection</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sp>
        <p:nvSpPr>
          <p:cNvPr id="30" name="Подзаголовок 2">
            <a:extLst>
              <a:ext uri="{FF2B5EF4-FFF2-40B4-BE49-F238E27FC236}">
                <a16:creationId xmlns:a16="http://schemas.microsoft.com/office/drawing/2014/main" id="{972AE74C-3F42-0AAE-71DC-F659FCBC2126}"/>
              </a:ext>
            </a:extLst>
          </p:cNvPr>
          <p:cNvSpPr txBox="1">
            <a:spLocks/>
          </p:cNvSpPr>
          <p:nvPr/>
        </p:nvSpPr>
        <p:spPr>
          <a:xfrm>
            <a:off x="0" y="1473215"/>
            <a:ext cx="12192000" cy="125205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Text Extraction Techniques:</a:t>
            </a:r>
          </a:p>
          <a:p>
            <a:pPr marL="342900" indent="-342900">
              <a:buFont typeface="Arial" panose="020B0604020202020204" pitchFamily="34" charset="0"/>
              <a:buChar char="•"/>
            </a:pP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For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original PDFs</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we used tools like </a:t>
            </a:r>
            <a:r>
              <a:rPr lang="en-US" sz="1800" dirty="0" err="1">
                <a:solidFill>
                  <a:srgbClr val="8A1E40"/>
                </a:solidFill>
                <a:latin typeface="Tahoma" panose="020B0604030504040204" pitchFamily="34" charset="0"/>
                <a:ea typeface="Tahoma" panose="020B0604030504040204" pitchFamily="34" charset="0"/>
                <a:cs typeface="Tahoma" panose="020B0604030504040204" pitchFamily="34" charset="0"/>
              </a:rPr>
              <a:t>PyMuPDF</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(Fitz) to handle complex PDF structures.</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342900" indent="-342900">
              <a:buFont typeface="Arial" panose="020B0604020202020204" pitchFamily="34" charset="0"/>
              <a:buChar char="•"/>
            </a:pP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For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scanned PDFs</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we applied Tesseract OCR to convert image-based pages into machine-readable text.</a:t>
            </a:r>
          </a:p>
        </p:txBody>
      </p:sp>
      <p:pic>
        <p:nvPicPr>
          <p:cNvPr id="15" name="Рисунок 14">
            <a:extLst>
              <a:ext uri="{FF2B5EF4-FFF2-40B4-BE49-F238E27FC236}">
                <a16:creationId xmlns:a16="http://schemas.microsoft.com/office/drawing/2014/main" id="{F78080E5-C533-D87A-AA43-6BB135B42CB1}"/>
              </a:ext>
            </a:extLst>
          </p:cNvPr>
          <p:cNvPicPr>
            <a:picLocks noChangeAspect="1"/>
          </p:cNvPicPr>
          <p:nvPr/>
        </p:nvPicPr>
        <p:blipFill>
          <a:blip r:embed="rId3"/>
          <a:stretch>
            <a:fillRect/>
          </a:stretch>
        </p:blipFill>
        <p:spPr>
          <a:xfrm>
            <a:off x="6324599" y="2725269"/>
            <a:ext cx="5195043" cy="2718739"/>
          </a:xfrm>
          <a:prstGeom prst="rect">
            <a:avLst/>
          </a:prstGeom>
        </p:spPr>
      </p:pic>
      <p:pic>
        <p:nvPicPr>
          <p:cNvPr id="17" name="Рисунок 16">
            <a:extLst>
              <a:ext uri="{FF2B5EF4-FFF2-40B4-BE49-F238E27FC236}">
                <a16:creationId xmlns:a16="http://schemas.microsoft.com/office/drawing/2014/main" id="{DADC2427-0171-7FBC-EF03-966FCDD06E36}"/>
              </a:ext>
            </a:extLst>
          </p:cNvPr>
          <p:cNvPicPr>
            <a:picLocks noChangeAspect="1"/>
          </p:cNvPicPr>
          <p:nvPr/>
        </p:nvPicPr>
        <p:blipFill>
          <a:blip r:embed="rId4"/>
          <a:stretch>
            <a:fillRect/>
          </a:stretch>
        </p:blipFill>
        <p:spPr>
          <a:xfrm>
            <a:off x="564778" y="2725271"/>
            <a:ext cx="5195043" cy="2718739"/>
          </a:xfrm>
          <a:prstGeom prst="rect">
            <a:avLst/>
          </a:prstGeom>
        </p:spPr>
      </p:pic>
      <p:sp>
        <p:nvSpPr>
          <p:cNvPr id="18" name="Подзаголовок 2">
            <a:extLst>
              <a:ext uri="{FF2B5EF4-FFF2-40B4-BE49-F238E27FC236}">
                <a16:creationId xmlns:a16="http://schemas.microsoft.com/office/drawing/2014/main" id="{D8F48410-20A9-BD61-A394-601D6540FA6A}"/>
              </a:ext>
            </a:extLst>
          </p:cNvPr>
          <p:cNvSpPr txBox="1">
            <a:spLocks/>
          </p:cNvSpPr>
          <p:nvPr/>
        </p:nvSpPr>
        <p:spPr>
          <a:xfrm>
            <a:off x="0" y="5557648"/>
            <a:ext cx="6096000" cy="125205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err="1">
                <a:solidFill>
                  <a:srgbClr val="8A1E40"/>
                </a:solidFill>
                <a:latin typeface="Consolas" panose="020B0609020204030204" pitchFamily="49" charset="0"/>
                <a:ea typeface="Tahoma" panose="020B0604030504040204" pitchFamily="34" charset="0"/>
                <a:cs typeface="Tahoma" panose="020B0604030504040204" pitchFamily="34" charset="0"/>
              </a:rPr>
              <a:t>fitz.open</a:t>
            </a:r>
            <a:r>
              <a:rPr lang="en-US" sz="1800" dirty="0">
                <a:solidFill>
                  <a:srgbClr val="8A1E40"/>
                </a:solidFill>
                <a:latin typeface="Consolas" panose="020B0609020204030204" pitchFamily="49" charset="0"/>
                <a:ea typeface="Tahoma" panose="020B0604030504040204" pitchFamily="34" charset="0"/>
                <a:cs typeface="Tahoma" panose="020B0604030504040204" pitchFamily="34" charset="0"/>
              </a:rPr>
              <a:t>()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opens the PDF file</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r>
              <a:rPr lang="en-US" sz="1800" dirty="0" err="1">
                <a:solidFill>
                  <a:srgbClr val="8A1E40"/>
                </a:solidFill>
                <a:latin typeface="Consolas" panose="020B0609020204030204" pitchFamily="49" charset="0"/>
                <a:ea typeface="Tahoma" panose="020B0604030504040204" pitchFamily="34" charset="0"/>
                <a:cs typeface="Tahoma" panose="020B0604030504040204" pitchFamily="34" charset="0"/>
              </a:rPr>
              <a:t>load_page</a:t>
            </a:r>
            <a:r>
              <a:rPr lang="en-US" sz="1800" dirty="0">
                <a:solidFill>
                  <a:srgbClr val="8A1E40"/>
                </a:solidFill>
                <a:latin typeface="Consolas" panose="020B0609020204030204" pitchFamily="49" charset="0"/>
                <a:ea typeface="Tahoma" panose="020B0604030504040204" pitchFamily="34" charset="0"/>
                <a:cs typeface="Tahoma" panose="020B0604030504040204" pitchFamily="34" charset="0"/>
              </a:rPr>
              <a:t>()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loads each page to process</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r>
              <a:rPr lang="en-US" sz="1800" dirty="0" err="1">
                <a:solidFill>
                  <a:srgbClr val="8A1E40"/>
                </a:solidFill>
                <a:latin typeface="Consolas" panose="020B0609020204030204" pitchFamily="49" charset="0"/>
                <a:ea typeface="Tahoma" panose="020B0604030504040204" pitchFamily="34" charset="0"/>
                <a:cs typeface="Tahoma" panose="020B0604030504040204" pitchFamily="34" charset="0"/>
              </a:rPr>
              <a:t>get_text</a:t>
            </a:r>
            <a:r>
              <a:rPr lang="en-US" sz="1800" dirty="0">
                <a:solidFill>
                  <a:srgbClr val="8A1E40"/>
                </a:solidFill>
                <a:latin typeface="Consolas" panose="020B0609020204030204" pitchFamily="49" charset="0"/>
                <a:ea typeface="Tahoma" panose="020B0604030504040204" pitchFamily="34" charset="0"/>
                <a:cs typeface="Tahoma" panose="020B0604030504040204" pitchFamily="34" charset="0"/>
              </a:rPr>
              <a:t>()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extracts the actual text from the page</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sp>
        <p:nvSpPr>
          <p:cNvPr id="24" name="Подзаголовок 2">
            <a:extLst>
              <a:ext uri="{FF2B5EF4-FFF2-40B4-BE49-F238E27FC236}">
                <a16:creationId xmlns:a16="http://schemas.microsoft.com/office/drawing/2014/main" id="{89EC280D-D19B-5B04-8954-27E74C3FAF04}"/>
              </a:ext>
            </a:extLst>
          </p:cNvPr>
          <p:cNvSpPr txBox="1">
            <a:spLocks/>
          </p:cNvSpPr>
          <p:nvPr/>
        </p:nvSpPr>
        <p:spPr>
          <a:xfrm>
            <a:off x="6037728" y="5557646"/>
            <a:ext cx="6096000" cy="125205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err="1">
                <a:solidFill>
                  <a:srgbClr val="8A1E40"/>
                </a:solidFill>
                <a:latin typeface="Consolas" panose="020B0609020204030204" pitchFamily="49" charset="0"/>
                <a:ea typeface="Tahoma" panose="020B0604030504040204" pitchFamily="34" charset="0"/>
                <a:cs typeface="Tahoma" panose="020B0604030504040204" pitchFamily="34" charset="0"/>
              </a:rPr>
              <a:t>convert_from_path</a:t>
            </a:r>
            <a:r>
              <a:rPr lang="en-US" sz="1800" dirty="0">
                <a:solidFill>
                  <a:srgbClr val="8A1E40"/>
                </a:solidFill>
                <a:latin typeface="Consolas" panose="020B0609020204030204" pitchFamily="49" charset="0"/>
                <a:ea typeface="Tahoma" panose="020B0604030504040204" pitchFamily="34" charset="0"/>
                <a:cs typeface="Tahoma" panose="020B0604030504040204" pitchFamily="34" charset="0"/>
              </a:rPr>
              <a:t>()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converts each page of the scanned PDF into an image</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r>
              <a:rPr lang="en-US" sz="1800" dirty="0" err="1">
                <a:solidFill>
                  <a:srgbClr val="8A1E40"/>
                </a:solidFill>
                <a:latin typeface="Consolas" panose="020B0609020204030204" pitchFamily="49" charset="0"/>
                <a:ea typeface="Tahoma" panose="020B0604030504040204" pitchFamily="34" charset="0"/>
                <a:cs typeface="Tahoma" panose="020B0604030504040204" pitchFamily="34" charset="0"/>
              </a:rPr>
              <a:t>image_to_string</a:t>
            </a:r>
            <a:r>
              <a:rPr lang="en-US" sz="1800" dirty="0">
                <a:solidFill>
                  <a:srgbClr val="8A1E40"/>
                </a:solidFill>
                <a:latin typeface="Consolas" panose="020B0609020204030204" pitchFamily="49" charset="0"/>
                <a:ea typeface="Tahoma" panose="020B0604030504040204" pitchFamily="34" charset="0"/>
                <a:cs typeface="Tahoma" panose="020B0604030504040204" pitchFamily="34" charset="0"/>
              </a:rPr>
              <a:t>()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performs OCR to extract readable text from the image</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9417718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8F596213-11D0-76C0-5254-905694DD647E}"/>
            </a:ext>
          </a:extLst>
        </p:cNvPr>
        <p:cNvGrpSpPr/>
        <p:nvPr/>
      </p:nvGrpSpPr>
      <p:grpSpPr>
        <a:xfrm>
          <a:off x="0" y="0"/>
          <a:ext cx="0" cy="0"/>
          <a:chOff x="0" y="0"/>
          <a:chExt cx="0" cy="0"/>
        </a:xfrm>
      </p:grpSpPr>
      <p:cxnSp>
        <p:nvCxnSpPr>
          <p:cNvPr id="6" name="Прямая соединительная линия 5">
            <a:extLst>
              <a:ext uri="{FF2B5EF4-FFF2-40B4-BE49-F238E27FC236}">
                <a16:creationId xmlns:a16="http://schemas.microsoft.com/office/drawing/2014/main" id="{BA31D80A-5F09-5F13-71CF-87099A5AAAD6}"/>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F68C5795-7FCC-90C7-3661-821ADD1A6ED0}"/>
              </a:ext>
            </a:extLst>
          </p:cNvPr>
          <p:cNvSpPr/>
          <p:nvPr/>
        </p:nvSpPr>
        <p:spPr>
          <a:xfrm>
            <a:off x="144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DE8E87F5-F3EB-1AFC-B081-C96DB514D24C}"/>
              </a:ext>
            </a:extLst>
          </p:cNvPr>
          <p:cNvSpPr/>
          <p:nvPr/>
        </p:nvSpPr>
        <p:spPr>
          <a:xfrm>
            <a:off x="432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1E2CC975-91B5-43CD-FF25-B918925C02A6}"/>
              </a:ext>
            </a:extLst>
          </p:cNvPr>
          <p:cNvSpPr/>
          <p:nvPr/>
        </p:nvSpPr>
        <p:spPr>
          <a:xfrm>
            <a:off x="720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3FA0EA40-967E-E0F8-14DF-D2851C2893D4}"/>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F8CD7C01-B6BA-8EB3-BAFA-DE1D26B59A3F}"/>
              </a:ext>
            </a:extLst>
          </p:cNvPr>
          <p:cNvSpPr txBox="1">
            <a:spLocks/>
          </p:cNvSpPr>
          <p:nvPr/>
        </p:nvSpPr>
        <p:spPr>
          <a:xfrm>
            <a:off x="475411" y="1000071"/>
            <a:ext cx="2557828" cy="47314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Dataset Collection</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sp>
        <p:nvSpPr>
          <p:cNvPr id="30" name="Подзаголовок 2">
            <a:extLst>
              <a:ext uri="{FF2B5EF4-FFF2-40B4-BE49-F238E27FC236}">
                <a16:creationId xmlns:a16="http://schemas.microsoft.com/office/drawing/2014/main" id="{D1357F34-CBA9-82BF-7743-0C69485FD194}"/>
              </a:ext>
            </a:extLst>
          </p:cNvPr>
          <p:cNvSpPr txBox="1">
            <a:spLocks/>
          </p:cNvSpPr>
          <p:nvPr/>
        </p:nvSpPr>
        <p:spPr>
          <a:xfrm>
            <a:off x="788894" y="5231902"/>
            <a:ext cx="6096000" cy="125205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collected </a:t>
            </a:r>
            <a:r>
              <a:rPr lang="en-IL" sz="1800" b="1" dirty="0">
                <a:solidFill>
                  <a:srgbClr val="8A1E40"/>
                </a:solidFill>
                <a:latin typeface="Tahoma" panose="020B0604030504040204" pitchFamily="34" charset="0"/>
                <a:ea typeface="Tahoma" panose="020B0604030504040204" pitchFamily="34" charset="0"/>
                <a:cs typeface="Tahoma" panose="020B0604030504040204" pitchFamily="34" charset="0"/>
              </a:rPr>
              <a:t>~</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 140</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academic books</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~80%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processed with </a:t>
            </a:r>
            <a:r>
              <a:rPr lang="en-US" sz="1800" dirty="0" err="1">
                <a:solidFill>
                  <a:srgbClr val="8A1E40"/>
                </a:solidFill>
                <a:latin typeface="Tahoma" panose="020B0604030504040204" pitchFamily="34" charset="0"/>
                <a:ea typeface="Tahoma" panose="020B0604030504040204" pitchFamily="34" charset="0"/>
                <a:cs typeface="Tahoma" panose="020B0604030504040204" pitchFamily="34" charset="0"/>
              </a:rPr>
              <a:t>PyMuPDF</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~20%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processed with Tesseract OCR</a:t>
            </a:r>
          </a:p>
        </p:txBody>
      </p:sp>
      <p:pic>
        <p:nvPicPr>
          <p:cNvPr id="7" name="Рисунок 6">
            <a:extLst>
              <a:ext uri="{FF2B5EF4-FFF2-40B4-BE49-F238E27FC236}">
                <a16:creationId xmlns:a16="http://schemas.microsoft.com/office/drawing/2014/main" id="{9DEFAF8F-A241-E742-C21F-BFAF8D7FA5AC}"/>
              </a:ext>
            </a:extLst>
          </p:cNvPr>
          <p:cNvPicPr>
            <a:picLocks noChangeAspect="1"/>
          </p:cNvPicPr>
          <p:nvPr/>
        </p:nvPicPr>
        <p:blipFill>
          <a:blip r:embed="rId3"/>
          <a:srcRect b="50189"/>
          <a:stretch/>
        </p:blipFill>
        <p:spPr>
          <a:xfrm>
            <a:off x="1802438" y="1484636"/>
            <a:ext cx="4293562" cy="3493139"/>
          </a:xfrm>
          <a:prstGeom prst="rect">
            <a:avLst/>
          </a:prstGeom>
        </p:spPr>
      </p:pic>
      <p:pic>
        <p:nvPicPr>
          <p:cNvPr id="9" name="Рисунок 8">
            <a:extLst>
              <a:ext uri="{FF2B5EF4-FFF2-40B4-BE49-F238E27FC236}">
                <a16:creationId xmlns:a16="http://schemas.microsoft.com/office/drawing/2014/main" id="{25B7CEA7-43FD-7E4A-4A2C-60EB18C97A6D}"/>
              </a:ext>
            </a:extLst>
          </p:cNvPr>
          <p:cNvPicPr>
            <a:picLocks noChangeAspect="1"/>
          </p:cNvPicPr>
          <p:nvPr/>
        </p:nvPicPr>
        <p:blipFill>
          <a:blip r:embed="rId3"/>
          <a:srcRect t="49065"/>
          <a:stretch/>
        </p:blipFill>
        <p:spPr>
          <a:xfrm>
            <a:off x="6096000" y="2804817"/>
            <a:ext cx="4198776" cy="3493139"/>
          </a:xfrm>
          <a:prstGeom prst="rect">
            <a:avLst/>
          </a:prstGeom>
        </p:spPr>
      </p:pic>
    </p:spTree>
    <p:extLst>
      <p:ext uri="{BB962C8B-B14F-4D97-AF65-F5344CB8AC3E}">
        <p14:creationId xmlns:p14="http://schemas.microsoft.com/office/powerpoint/2010/main" val="39119832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sp>
        <p:nvSpPr>
          <p:cNvPr id="8" name="Подзаголовок 2">
            <a:extLst>
              <a:ext uri="{FF2B5EF4-FFF2-40B4-BE49-F238E27FC236}">
                <a16:creationId xmlns:a16="http://schemas.microsoft.com/office/drawing/2014/main" id="{127BF254-BA3A-749A-935F-5CB9BEFA3972}"/>
              </a:ext>
            </a:extLst>
          </p:cNvPr>
          <p:cNvSpPr txBox="1">
            <a:spLocks/>
          </p:cNvSpPr>
          <p:nvPr/>
        </p:nvSpPr>
        <p:spPr>
          <a:xfrm>
            <a:off x="461136" y="1927381"/>
            <a:ext cx="5760000" cy="3759995"/>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b="1" dirty="0">
                <a:solidFill>
                  <a:srgbClr val="353A5A"/>
                </a:solidFill>
                <a:latin typeface="Tahoma" panose="020B0604030504040204" pitchFamily="34" charset="0"/>
                <a:ea typeface="Tahoma" panose="020B0604030504040204" pitchFamily="34" charset="0"/>
                <a:cs typeface="Tahoma" panose="020B0604030504040204" pitchFamily="34" charset="0"/>
              </a:rPr>
              <a:t>1.</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 Removing Irrelevant Content</a:t>
            </a: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performed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manual review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across all books because the PDF-to-text conversion process may introduce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artifacts</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into the extracted text, which required manual verification to prevent corrupted data from being included in the final dataset.</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Additionally,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we eliminated sections not directly related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to the subject matter, such as bibliographies, tables of contents, and indices.</a:t>
            </a:r>
          </a:p>
        </p:txBody>
      </p:sp>
      <p:cxnSp>
        <p:nvCxnSpPr>
          <p:cNvPr id="6" name="Прямая соединительная линия 5">
            <a:extLst>
              <a:ext uri="{FF2B5EF4-FFF2-40B4-BE49-F238E27FC236}">
                <a16:creationId xmlns:a16="http://schemas.microsoft.com/office/drawing/2014/main" id="{891D1687-EC08-41CC-25A6-995ED0D9C2A5}"/>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7714EE44-18F3-DD0E-B0DC-9110A894E296}"/>
              </a:ext>
            </a:extLst>
          </p:cNvPr>
          <p:cNvSpPr/>
          <p:nvPr/>
        </p:nvSpPr>
        <p:spPr>
          <a:xfrm>
            <a:off x="144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8EC26CDB-B53D-812A-2615-8D92DCA5C556}"/>
              </a:ext>
            </a:extLst>
          </p:cNvPr>
          <p:cNvSpPr/>
          <p:nvPr/>
        </p:nvSpPr>
        <p:spPr>
          <a:xfrm>
            <a:off x="432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40A9B510-32A0-8613-81C0-FEE84A06AC69}"/>
              </a:ext>
            </a:extLst>
          </p:cNvPr>
          <p:cNvSpPr/>
          <p:nvPr/>
        </p:nvSpPr>
        <p:spPr>
          <a:xfrm>
            <a:off x="720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DEE78716-C811-57BF-87B4-A8F83ADFF04C}"/>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715609AE-FCBE-062A-6260-E63628AB8400}"/>
              </a:ext>
            </a:extLst>
          </p:cNvPr>
          <p:cNvSpPr txBox="1">
            <a:spLocks/>
          </p:cNvSpPr>
          <p:nvPr/>
        </p:nvSpPr>
        <p:spPr>
          <a:xfrm>
            <a:off x="3355411" y="1000071"/>
            <a:ext cx="2557828" cy="47314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Text Preprocessing</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pic>
        <p:nvPicPr>
          <p:cNvPr id="3" name="Рисунок 2">
            <a:extLst>
              <a:ext uri="{FF2B5EF4-FFF2-40B4-BE49-F238E27FC236}">
                <a16:creationId xmlns:a16="http://schemas.microsoft.com/office/drawing/2014/main" id="{57F5461E-22F6-A57A-14F2-0E2018C03FDD}"/>
              </a:ext>
            </a:extLst>
          </p:cNvPr>
          <p:cNvPicPr>
            <a:picLocks noChangeAspect="1"/>
          </p:cNvPicPr>
          <p:nvPr/>
        </p:nvPicPr>
        <p:blipFill>
          <a:blip r:embed="rId3"/>
          <a:stretch>
            <a:fillRect/>
          </a:stretch>
        </p:blipFill>
        <p:spPr>
          <a:xfrm>
            <a:off x="6221136" y="1473215"/>
            <a:ext cx="4519989" cy="2992651"/>
          </a:xfrm>
          <a:prstGeom prst="rect">
            <a:avLst/>
          </a:prstGeom>
          <a:effectLst>
            <a:softEdge rad="31750"/>
          </a:effectLst>
        </p:spPr>
      </p:pic>
      <p:pic>
        <p:nvPicPr>
          <p:cNvPr id="5" name="Рисунок 4">
            <a:extLst>
              <a:ext uri="{FF2B5EF4-FFF2-40B4-BE49-F238E27FC236}">
                <a16:creationId xmlns:a16="http://schemas.microsoft.com/office/drawing/2014/main" id="{8270EBC6-1320-0987-BB8E-7D794D79233F}"/>
              </a:ext>
            </a:extLst>
          </p:cNvPr>
          <p:cNvPicPr>
            <a:picLocks noChangeAspect="1"/>
          </p:cNvPicPr>
          <p:nvPr/>
        </p:nvPicPr>
        <p:blipFill>
          <a:blip r:embed="rId4"/>
          <a:stretch>
            <a:fillRect/>
          </a:stretch>
        </p:blipFill>
        <p:spPr>
          <a:xfrm>
            <a:off x="8179752" y="3527024"/>
            <a:ext cx="3800495" cy="3194241"/>
          </a:xfrm>
          <a:prstGeom prst="rect">
            <a:avLst/>
          </a:prstGeom>
          <a:effectLst>
            <a:softEdge rad="31750"/>
          </a:effectLst>
        </p:spPr>
      </p:pic>
    </p:spTree>
    <p:extLst>
      <p:ext uri="{BB962C8B-B14F-4D97-AF65-F5344CB8AC3E}">
        <p14:creationId xmlns:p14="http://schemas.microsoft.com/office/powerpoint/2010/main" val="4105666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E1E5DB23-E1A8-3ACF-2FB1-332FF71F015B}"/>
            </a:ext>
          </a:extLst>
        </p:cNvPr>
        <p:cNvGrpSpPr/>
        <p:nvPr/>
      </p:nvGrpSpPr>
      <p:grpSpPr>
        <a:xfrm>
          <a:off x="0" y="0"/>
          <a:ext cx="0" cy="0"/>
          <a:chOff x="0" y="0"/>
          <a:chExt cx="0" cy="0"/>
        </a:xfrm>
      </p:grpSpPr>
      <p:sp>
        <p:nvSpPr>
          <p:cNvPr id="8" name="Подзаголовок 2">
            <a:extLst>
              <a:ext uri="{FF2B5EF4-FFF2-40B4-BE49-F238E27FC236}">
                <a16:creationId xmlns:a16="http://schemas.microsoft.com/office/drawing/2014/main" id="{4BF6B428-888A-0B24-1D23-3409DDC88000}"/>
              </a:ext>
            </a:extLst>
          </p:cNvPr>
          <p:cNvSpPr txBox="1">
            <a:spLocks/>
          </p:cNvSpPr>
          <p:nvPr/>
        </p:nvSpPr>
        <p:spPr>
          <a:xfrm>
            <a:off x="336000" y="1281257"/>
            <a:ext cx="6959929" cy="279701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b="1" dirty="0">
                <a:solidFill>
                  <a:srgbClr val="353A5A"/>
                </a:solidFill>
                <a:latin typeface="Tahoma" panose="020B0604030504040204" pitchFamily="34" charset="0"/>
                <a:ea typeface="Tahoma" panose="020B0604030504040204" pitchFamily="34" charset="0"/>
                <a:cs typeface="Tahoma" panose="020B0604030504040204" pitchFamily="34" charset="0"/>
              </a:rPr>
              <a:t>2.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Standardizing Text</a:t>
            </a: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converted all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characters to lowercase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to maintain consistency.</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Additionally, we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removed punctuation marks, extra whitespace, and numerical values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to retain only alphabetic characters and spaces, ensuring the text was clean and uniform for further processing.</a:t>
            </a:r>
          </a:p>
        </p:txBody>
      </p:sp>
      <p:cxnSp>
        <p:nvCxnSpPr>
          <p:cNvPr id="6" name="Прямая соединительная линия 5">
            <a:extLst>
              <a:ext uri="{FF2B5EF4-FFF2-40B4-BE49-F238E27FC236}">
                <a16:creationId xmlns:a16="http://schemas.microsoft.com/office/drawing/2014/main" id="{3FC1EA75-0D61-87B6-6603-47F6114F6B88}"/>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7C763B99-1373-EEDA-C74F-5EE2BD7CB8FA}"/>
              </a:ext>
            </a:extLst>
          </p:cNvPr>
          <p:cNvSpPr/>
          <p:nvPr/>
        </p:nvSpPr>
        <p:spPr>
          <a:xfrm>
            <a:off x="144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A3E52EFD-83A3-AC3F-1386-489E004F5FC7}"/>
              </a:ext>
            </a:extLst>
          </p:cNvPr>
          <p:cNvSpPr/>
          <p:nvPr/>
        </p:nvSpPr>
        <p:spPr>
          <a:xfrm>
            <a:off x="432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5A2EDDCF-A89A-946E-35FB-98CB1C9735E6}"/>
              </a:ext>
            </a:extLst>
          </p:cNvPr>
          <p:cNvSpPr/>
          <p:nvPr/>
        </p:nvSpPr>
        <p:spPr>
          <a:xfrm>
            <a:off x="720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C8104BCF-6672-C6AA-D754-34A24C1D8542}"/>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3B55216F-5D9E-E423-BFB8-67B7005A1205}"/>
              </a:ext>
            </a:extLst>
          </p:cNvPr>
          <p:cNvSpPr txBox="1">
            <a:spLocks/>
          </p:cNvSpPr>
          <p:nvPr/>
        </p:nvSpPr>
        <p:spPr>
          <a:xfrm>
            <a:off x="3355411" y="1000071"/>
            <a:ext cx="2557828" cy="47314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Text Preprocessing</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pic>
        <p:nvPicPr>
          <p:cNvPr id="4" name="Рисунок 3">
            <a:extLst>
              <a:ext uri="{FF2B5EF4-FFF2-40B4-BE49-F238E27FC236}">
                <a16:creationId xmlns:a16="http://schemas.microsoft.com/office/drawing/2014/main" id="{FC8081D9-7142-89A8-67C4-9F9151F71A6A}"/>
              </a:ext>
            </a:extLst>
          </p:cNvPr>
          <p:cNvPicPr>
            <a:picLocks noChangeAspect="1"/>
          </p:cNvPicPr>
          <p:nvPr/>
        </p:nvPicPr>
        <p:blipFill>
          <a:blip r:embed="rId3"/>
          <a:stretch>
            <a:fillRect/>
          </a:stretch>
        </p:blipFill>
        <p:spPr>
          <a:xfrm>
            <a:off x="-1" y="3783110"/>
            <a:ext cx="9224669" cy="3074890"/>
          </a:xfrm>
          <a:prstGeom prst="rect">
            <a:avLst/>
          </a:prstGeom>
        </p:spPr>
      </p:pic>
    </p:spTree>
    <p:extLst>
      <p:ext uri="{BB962C8B-B14F-4D97-AF65-F5344CB8AC3E}">
        <p14:creationId xmlns:p14="http://schemas.microsoft.com/office/powerpoint/2010/main" val="37801046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42F84E7D-6DB0-B6BC-775F-436DC85F4330}"/>
            </a:ext>
          </a:extLst>
        </p:cNvPr>
        <p:cNvGrpSpPr/>
        <p:nvPr/>
      </p:nvGrpSpPr>
      <p:grpSpPr>
        <a:xfrm>
          <a:off x="0" y="0"/>
          <a:ext cx="0" cy="0"/>
          <a:chOff x="0" y="0"/>
          <a:chExt cx="0" cy="0"/>
        </a:xfrm>
      </p:grpSpPr>
      <p:sp>
        <p:nvSpPr>
          <p:cNvPr id="8" name="Подзаголовок 2">
            <a:extLst>
              <a:ext uri="{FF2B5EF4-FFF2-40B4-BE49-F238E27FC236}">
                <a16:creationId xmlns:a16="http://schemas.microsoft.com/office/drawing/2014/main" id="{AE8B56DB-0DD4-1519-968F-31B2F820A4E7}"/>
              </a:ext>
            </a:extLst>
          </p:cNvPr>
          <p:cNvSpPr txBox="1">
            <a:spLocks/>
          </p:cNvSpPr>
          <p:nvPr/>
        </p:nvSpPr>
        <p:spPr>
          <a:xfrm>
            <a:off x="336000" y="1484636"/>
            <a:ext cx="8793335" cy="237009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IL" sz="1800" b="1" dirty="0">
                <a:solidFill>
                  <a:srgbClr val="353A5A"/>
                </a:solidFill>
                <a:latin typeface="Tahoma" panose="020B0604030504040204" pitchFamily="34" charset="0"/>
                <a:ea typeface="Tahoma" panose="020B0604030504040204" pitchFamily="34" charset="0"/>
                <a:cs typeface="Tahoma" panose="020B0604030504040204" pitchFamily="34" charset="0"/>
              </a:rPr>
              <a:t>3</a:t>
            </a:r>
            <a:r>
              <a:rPr lang="en-US" sz="1800" b="1" dirty="0">
                <a:solidFill>
                  <a:srgbClr val="353A5A"/>
                </a:solidFill>
                <a:latin typeface="Tahoma" panose="020B0604030504040204" pitchFamily="34" charset="0"/>
                <a:ea typeface="Tahoma" panose="020B0604030504040204" pitchFamily="34" charset="0"/>
                <a:cs typeface="Tahoma" panose="020B0604030504040204" pitchFamily="34" charset="0"/>
              </a:rPr>
              <a:t>.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Linguistic Normalization</a:t>
            </a: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applied NLP technique using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NLTK</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for</a:t>
            </a:r>
            <a:r>
              <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lemmatization.</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285750" indent="-285750" algn="l">
              <a:buFont typeface="Arial" panose="020B0604020202020204" pitchFamily="34" charset="0"/>
              <a:buChar char="•"/>
            </a:pP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Lemmatization</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Reduced words to their dictionary form using vocabulary and morphological analysis.</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This process helped in reducing words to their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root forms and standardizing different word variations</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improving the consistency of the dataset.</a:t>
            </a:r>
          </a:p>
        </p:txBody>
      </p:sp>
      <p:cxnSp>
        <p:nvCxnSpPr>
          <p:cNvPr id="6" name="Прямая соединительная линия 5">
            <a:extLst>
              <a:ext uri="{FF2B5EF4-FFF2-40B4-BE49-F238E27FC236}">
                <a16:creationId xmlns:a16="http://schemas.microsoft.com/office/drawing/2014/main" id="{E4F58508-F361-C3FA-A839-1A962DD9207C}"/>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34C71FCA-87D8-6E77-C6A8-EAF7259775D2}"/>
              </a:ext>
            </a:extLst>
          </p:cNvPr>
          <p:cNvSpPr/>
          <p:nvPr/>
        </p:nvSpPr>
        <p:spPr>
          <a:xfrm>
            <a:off x="144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7F1139DB-0781-98E9-68B4-B3582149531C}"/>
              </a:ext>
            </a:extLst>
          </p:cNvPr>
          <p:cNvSpPr/>
          <p:nvPr/>
        </p:nvSpPr>
        <p:spPr>
          <a:xfrm>
            <a:off x="432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319791DF-ADDB-E225-BCB9-BC39A1015120}"/>
              </a:ext>
            </a:extLst>
          </p:cNvPr>
          <p:cNvSpPr/>
          <p:nvPr/>
        </p:nvSpPr>
        <p:spPr>
          <a:xfrm>
            <a:off x="720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EE9277CB-DE7B-7CD5-D5C4-FDA9896DF90D}"/>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3FEF0304-8010-35B7-4442-731B2E680960}"/>
              </a:ext>
            </a:extLst>
          </p:cNvPr>
          <p:cNvSpPr txBox="1">
            <a:spLocks/>
          </p:cNvSpPr>
          <p:nvPr/>
        </p:nvSpPr>
        <p:spPr>
          <a:xfrm>
            <a:off x="3355411" y="1000071"/>
            <a:ext cx="2557828" cy="47314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Text Preprocessing</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pic>
        <p:nvPicPr>
          <p:cNvPr id="3" name="Рисунок 2">
            <a:extLst>
              <a:ext uri="{FF2B5EF4-FFF2-40B4-BE49-F238E27FC236}">
                <a16:creationId xmlns:a16="http://schemas.microsoft.com/office/drawing/2014/main" id="{8C0F4FAC-889D-CA1A-860B-3735FA093FFB}"/>
              </a:ext>
            </a:extLst>
          </p:cNvPr>
          <p:cNvPicPr>
            <a:picLocks noChangeAspect="1"/>
          </p:cNvPicPr>
          <p:nvPr/>
        </p:nvPicPr>
        <p:blipFill>
          <a:blip r:embed="rId3"/>
          <a:stretch>
            <a:fillRect/>
          </a:stretch>
        </p:blipFill>
        <p:spPr>
          <a:xfrm>
            <a:off x="336000" y="3711394"/>
            <a:ext cx="9123988" cy="3146606"/>
          </a:xfrm>
          <a:prstGeom prst="rect">
            <a:avLst/>
          </a:prstGeom>
        </p:spPr>
      </p:pic>
      <p:sp>
        <p:nvSpPr>
          <p:cNvPr id="5" name="Подзаголовок 2">
            <a:extLst>
              <a:ext uri="{FF2B5EF4-FFF2-40B4-BE49-F238E27FC236}">
                <a16:creationId xmlns:a16="http://schemas.microsoft.com/office/drawing/2014/main" id="{6856DB38-EE8F-DAD6-9CF7-47A0560DF9B8}"/>
              </a:ext>
            </a:extLst>
          </p:cNvPr>
          <p:cNvSpPr txBox="1">
            <a:spLocks/>
          </p:cNvSpPr>
          <p:nvPr/>
        </p:nvSpPr>
        <p:spPr>
          <a:xfrm>
            <a:off x="9459988" y="3098859"/>
            <a:ext cx="2845882" cy="1225069"/>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00000"/>
              </a:lnSpc>
            </a:pPr>
            <a:r>
              <a:rPr lang="en-IL" sz="1600" dirty="0">
                <a:solidFill>
                  <a:srgbClr val="8A1E40"/>
                </a:solidFill>
                <a:latin typeface="Tahoma" panose="020B0604030504040204" pitchFamily="34" charset="0"/>
                <a:ea typeface="Tahoma" panose="020B0604030504040204" pitchFamily="34" charset="0"/>
                <a:cs typeface="Tahoma" panose="020B0604030504040204" pitchFamily="34" charset="0"/>
              </a:rPr>
              <a:t>*</a:t>
            </a:r>
          </a:p>
          <a:p>
            <a:pPr>
              <a:lnSpc>
                <a:spcPct val="100000"/>
              </a:lnSpc>
            </a:pPr>
            <a:r>
              <a:rPr lang="en-US" sz="1600" dirty="0">
                <a:solidFill>
                  <a:srgbClr val="8A1E40"/>
                </a:solidFill>
                <a:latin typeface="Tahoma" panose="020B0604030504040204" pitchFamily="34" charset="0"/>
                <a:ea typeface="Tahoma" panose="020B0604030504040204" pitchFamily="34" charset="0"/>
                <a:cs typeface="Tahoma" panose="020B0604030504040204" pitchFamily="34" charset="0"/>
              </a:rPr>
              <a:t>algorithms → algorithm</a:t>
            </a:r>
            <a:endParaRPr lang="en-IL" sz="16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nSpc>
                <a:spcPct val="100000"/>
              </a:lnSpc>
            </a:pPr>
            <a:r>
              <a:rPr lang="en-US" sz="1600" dirty="0">
                <a:solidFill>
                  <a:srgbClr val="8A1E40"/>
                </a:solidFill>
                <a:latin typeface="Tahoma" panose="020B0604030504040204" pitchFamily="34" charset="0"/>
                <a:ea typeface="Tahoma" panose="020B0604030504040204" pitchFamily="34" charset="0"/>
                <a:cs typeface="Tahoma" panose="020B0604030504040204" pitchFamily="34" charset="0"/>
              </a:rPr>
              <a:t>optimizing → optimize</a:t>
            </a:r>
            <a:endParaRPr lang="en-IL" sz="16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nSpc>
                <a:spcPct val="100000"/>
              </a:lnSpc>
            </a:pPr>
            <a:r>
              <a:rPr lang="en-US" sz="1600" dirty="0">
                <a:solidFill>
                  <a:srgbClr val="8A1E40"/>
                </a:solidFill>
                <a:latin typeface="Tahoma" panose="020B0604030504040204" pitchFamily="34" charset="0"/>
                <a:ea typeface="Tahoma" panose="020B0604030504040204" pitchFamily="34" charset="0"/>
                <a:cs typeface="Tahoma" panose="020B0604030504040204" pitchFamily="34" charset="0"/>
              </a:rPr>
              <a:t>processes → process</a:t>
            </a:r>
          </a:p>
        </p:txBody>
      </p:sp>
    </p:spTree>
    <p:extLst>
      <p:ext uri="{BB962C8B-B14F-4D97-AF65-F5344CB8AC3E}">
        <p14:creationId xmlns:p14="http://schemas.microsoft.com/office/powerpoint/2010/main" val="1258793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630C6AF3-5289-F8ED-CB5C-F30CDAB2A47A}"/>
            </a:ext>
          </a:extLst>
        </p:cNvPr>
        <p:cNvGrpSpPr/>
        <p:nvPr/>
      </p:nvGrpSpPr>
      <p:grpSpPr>
        <a:xfrm>
          <a:off x="0" y="0"/>
          <a:ext cx="0" cy="0"/>
          <a:chOff x="0" y="0"/>
          <a:chExt cx="0" cy="0"/>
        </a:xfrm>
      </p:grpSpPr>
      <p:sp>
        <p:nvSpPr>
          <p:cNvPr id="8" name="Подзаголовок 2">
            <a:extLst>
              <a:ext uri="{FF2B5EF4-FFF2-40B4-BE49-F238E27FC236}">
                <a16:creationId xmlns:a16="http://schemas.microsoft.com/office/drawing/2014/main" id="{CCF7A77F-C6C8-AFDF-8511-11A7A54DC2C5}"/>
              </a:ext>
            </a:extLst>
          </p:cNvPr>
          <p:cNvSpPr txBox="1">
            <a:spLocks/>
          </p:cNvSpPr>
          <p:nvPr/>
        </p:nvSpPr>
        <p:spPr>
          <a:xfrm>
            <a:off x="336000" y="1598119"/>
            <a:ext cx="8793335" cy="2370099"/>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IL" sz="1800" b="1" dirty="0">
                <a:solidFill>
                  <a:srgbClr val="353A5A"/>
                </a:solidFill>
                <a:latin typeface="Tahoma" panose="020B0604030504040204" pitchFamily="34" charset="0"/>
                <a:ea typeface="Tahoma" panose="020B0604030504040204" pitchFamily="34" charset="0"/>
                <a:cs typeface="Tahoma" panose="020B0604030504040204" pitchFamily="34" charset="0"/>
              </a:rPr>
              <a:t>4</a:t>
            </a:r>
            <a:r>
              <a:rPr lang="en-US" sz="1800" b="1" dirty="0">
                <a:solidFill>
                  <a:srgbClr val="353A5A"/>
                </a:solidFill>
                <a:latin typeface="Tahoma" panose="020B0604030504040204" pitchFamily="34" charset="0"/>
                <a:ea typeface="Tahoma" panose="020B0604030504040204" pitchFamily="34" charset="0"/>
                <a:cs typeface="Tahoma" panose="020B0604030504040204" pitchFamily="34" charset="0"/>
              </a:rPr>
              <a:t>.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Dictionary of Subject-Specific Terms </a:t>
            </a:r>
            <a:endParaRPr lang="en-IL" sz="1800" b="1"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identified and removed domain-specific terms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from the dataset to ensure the texts were devoid of subject-specific language.</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To achieve this, we created a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dictionary</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containing one-word, two-word, and three-word phrases commonly found in mathematical and computer science texts.</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Instead of deleting these terms, we replaced them with the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tag</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a:t>
            </a:r>
            <a:r>
              <a:rPr lang="en-US" sz="1800" dirty="0">
                <a:solidFill>
                  <a:srgbClr val="8A1E40"/>
                </a:solidFill>
                <a:latin typeface="Consolas" panose="020B0609020204030204" pitchFamily="49" charset="0"/>
                <a:ea typeface="Tahoma" panose="020B0604030504040204" pitchFamily="34" charset="0"/>
                <a:cs typeface="Tahoma" panose="020B0604030504040204" pitchFamily="34" charset="0"/>
              </a:rPr>
              <a:t>&lt;TERM&gt;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to maintain the syntactic structure of the sentences and provide consistency in the text. This approach prevented disruptions in sentence flow while focusing on the underlying metalanguage.</a:t>
            </a:r>
          </a:p>
        </p:txBody>
      </p:sp>
      <p:cxnSp>
        <p:nvCxnSpPr>
          <p:cNvPr id="6" name="Прямая соединительная линия 5">
            <a:extLst>
              <a:ext uri="{FF2B5EF4-FFF2-40B4-BE49-F238E27FC236}">
                <a16:creationId xmlns:a16="http://schemas.microsoft.com/office/drawing/2014/main" id="{9AEA05D1-F4CE-6F38-0029-BF85FB17E9D2}"/>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D46CDEBA-B53C-4024-0BA2-3061784389F9}"/>
              </a:ext>
            </a:extLst>
          </p:cNvPr>
          <p:cNvSpPr/>
          <p:nvPr/>
        </p:nvSpPr>
        <p:spPr>
          <a:xfrm>
            <a:off x="144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2A570029-5880-4495-8A4C-C1C14154A554}"/>
              </a:ext>
            </a:extLst>
          </p:cNvPr>
          <p:cNvSpPr/>
          <p:nvPr/>
        </p:nvSpPr>
        <p:spPr>
          <a:xfrm>
            <a:off x="432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24252847-AD48-EB99-020D-B617B1614FEE}"/>
              </a:ext>
            </a:extLst>
          </p:cNvPr>
          <p:cNvSpPr/>
          <p:nvPr/>
        </p:nvSpPr>
        <p:spPr>
          <a:xfrm>
            <a:off x="720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816883AC-5E8C-4E23-EF75-B61D568967F2}"/>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0FEE2128-5FD8-FAF9-F3D1-90A24BFCE362}"/>
              </a:ext>
            </a:extLst>
          </p:cNvPr>
          <p:cNvSpPr txBox="1">
            <a:spLocks/>
          </p:cNvSpPr>
          <p:nvPr/>
        </p:nvSpPr>
        <p:spPr>
          <a:xfrm>
            <a:off x="3355411" y="1000071"/>
            <a:ext cx="2557828" cy="47314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Text Preprocessing</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pic>
        <p:nvPicPr>
          <p:cNvPr id="4" name="Рисунок 3">
            <a:extLst>
              <a:ext uri="{FF2B5EF4-FFF2-40B4-BE49-F238E27FC236}">
                <a16:creationId xmlns:a16="http://schemas.microsoft.com/office/drawing/2014/main" id="{FE30AB16-83E5-A435-D744-D670036C3940}"/>
              </a:ext>
            </a:extLst>
          </p:cNvPr>
          <p:cNvPicPr>
            <a:picLocks noChangeAspect="1"/>
          </p:cNvPicPr>
          <p:nvPr/>
        </p:nvPicPr>
        <p:blipFill>
          <a:blip r:embed="rId3"/>
          <a:stretch>
            <a:fillRect/>
          </a:stretch>
        </p:blipFill>
        <p:spPr>
          <a:xfrm>
            <a:off x="0" y="3980688"/>
            <a:ext cx="12192000" cy="2877312"/>
          </a:xfrm>
          <a:prstGeom prst="rect">
            <a:avLst/>
          </a:prstGeom>
        </p:spPr>
      </p:pic>
    </p:spTree>
    <p:extLst>
      <p:ext uri="{BB962C8B-B14F-4D97-AF65-F5344CB8AC3E}">
        <p14:creationId xmlns:p14="http://schemas.microsoft.com/office/powerpoint/2010/main" val="10099857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23FC5DD6-818C-670B-8FEC-214F0B0D2086}"/>
            </a:ext>
          </a:extLst>
        </p:cNvPr>
        <p:cNvGrpSpPr/>
        <p:nvPr/>
      </p:nvGrpSpPr>
      <p:grpSpPr>
        <a:xfrm>
          <a:off x="0" y="0"/>
          <a:ext cx="0" cy="0"/>
          <a:chOff x="0" y="0"/>
          <a:chExt cx="0" cy="0"/>
        </a:xfrm>
      </p:grpSpPr>
      <p:sp>
        <p:nvSpPr>
          <p:cNvPr id="8" name="Подзаголовок 2">
            <a:extLst>
              <a:ext uri="{FF2B5EF4-FFF2-40B4-BE49-F238E27FC236}">
                <a16:creationId xmlns:a16="http://schemas.microsoft.com/office/drawing/2014/main" id="{4E93A336-74B8-9E20-6A2D-6ABA62C328F3}"/>
              </a:ext>
            </a:extLst>
          </p:cNvPr>
          <p:cNvSpPr txBox="1">
            <a:spLocks/>
          </p:cNvSpPr>
          <p:nvPr/>
        </p:nvSpPr>
        <p:spPr>
          <a:xfrm>
            <a:off x="336000" y="1598119"/>
            <a:ext cx="8793335" cy="237009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IL" sz="1800" b="1" dirty="0">
                <a:solidFill>
                  <a:srgbClr val="353A5A"/>
                </a:solidFill>
                <a:latin typeface="Tahoma" panose="020B0604030504040204" pitchFamily="34" charset="0"/>
                <a:ea typeface="Tahoma" panose="020B0604030504040204" pitchFamily="34" charset="0"/>
                <a:cs typeface="Tahoma" panose="020B0604030504040204" pitchFamily="34" charset="0"/>
              </a:rPr>
              <a:t>5</a:t>
            </a:r>
            <a:r>
              <a:rPr lang="en-US" sz="1800" b="1" dirty="0">
                <a:solidFill>
                  <a:srgbClr val="353A5A"/>
                </a:solidFill>
                <a:latin typeface="Tahoma" panose="020B0604030504040204" pitchFamily="34" charset="0"/>
                <a:ea typeface="Tahoma" panose="020B0604030504040204" pitchFamily="34" charset="0"/>
                <a:cs typeface="Tahoma" panose="020B0604030504040204" pitchFamily="34" charset="0"/>
              </a:rPr>
              <a:t>.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Filtering Non-English Words</a:t>
            </a:r>
            <a:endParaRPr lang="en-IL" sz="1800" b="1"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filtered out words that are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not recognized as English words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by cross-referencing them with the Oxford Dictionary.</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This process ensured that non-existent or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irrelevant words were removed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from the dataset, improving the quality of the text for further analysis.</a:t>
            </a:r>
          </a:p>
        </p:txBody>
      </p:sp>
      <p:cxnSp>
        <p:nvCxnSpPr>
          <p:cNvPr id="6" name="Прямая соединительная линия 5">
            <a:extLst>
              <a:ext uri="{FF2B5EF4-FFF2-40B4-BE49-F238E27FC236}">
                <a16:creationId xmlns:a16="http://schemas.microsoft.com/office/drawing/2014/main" id="{2278EB45-AFA4-4CB1-BC4F-1F73AFC06669}"/>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F07DA50B-94FF-489E-AE16-672C078EA7CD}"/>
              </a:ext>
            </a:extLst>
          </p:cNvPr>
          <p:cNvSpPr/>
          <p:nvPr/>
        </p:nvSpPr>
        <p:spPr>
          <a:xfrm>
            <a:off x="144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B815782A-6EFC-3405-412B-0BD19DCC3CFB}"/>
              </a:ext>
            </a:extLst>
          </p:cNvPr>
          <p:cNvSpPr/>
          <p:nvPr/>
        </p:nvSpPr>
        <p:spPr>
          <a:xfrm>
            <a:off x="432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F1F45092-7A82-6E81-CC8F-801AA4EB2E37}"/>
              </a:ext>
            </a:extLst>
          </p:cNvPr>
          <p:cNvSpPr/>
          <p:nvPr/>
        </p:nvSpPr>
        <p:spPr>
          <a:xfrm>
            <a:off x="720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C9E34D3F-D7BB-7A3C-6BFD-457236F6F4A8}"/>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D68E543A-9C4C-AD10-8F27-D2EAD2B4F53C}"/>
              </a:ext>
            </a:extLst>
          </p:cNvPr>
          <p:cNvSpPr txBox="1">
            <a:spLocks/>
          </p:cNvSpPr>
          <p:nvPr/>
        </p:nvSpPr>
        <p:spPr>
          <a:xfrm>
            <a:off x="3355411" y="1000071"/>
            <a:ext cx="2557828" cy="47314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Text Preprocessing</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pic>
        <p:nvPicPr>
          <p:cNvPr id="3" name="Рисунок 2">
            <a:extLst>
              <a:ext uri="{FF2B5EF4-FFF2-40B4-BE49-F238E27FC236}">
                <a16:creationId xmlns:a16="http://schemas.microsoft.com/office/drawing/2014/main" id="{C3E16E39-FFEA-8BC5-0FC8-046D7F87D294}"/>
              </a:ext>
            </a:extLst>
          </p:cNvPr>
          <p:cNvPicPr>
            <a:picLocks noChangeAspect="1"/>
          </p:cNvPicPr>
          <p:nvPr/>
        </p:nvPicPr>
        <p:blipFill>
          <a:blip r:embed="rId3"/>
          <a:stretch>
            <a:fillRect/>
          </a:stretch>
        </p:blipFill>
        <p:spPr>
          <a:xfrm>
            <a:off x="0" y="3980688"/>
            <a:ext cx="12192000" cy="2877312"/>
          </a:xfrm>
          <a:prstGeom prst="rect">
            <a:avLst/>
          </a:prstGeom>
        </p:spPr>
      </p:pic>
    </p:spTree>
    <p:extLst>
      <p:ext uri="{BB962C8B-B14F-4D97-AF65-F5344CB8AC3E}">
        <p14:creationId xmlns:p14="http://schemas.microsoft.com/office/powerpoint/2010/main" val="5103755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547FD2E6-0034-0CDA-1AA7-236C42051970}"/>
            </a:ext>
          </a:extLst>
        </p:cNvPr>
        <p:cNvGrpSpPr/>
        <p:nvPr/>
      </p:nvGrpSpPr>
      <p:grpSpPr>
        <a:xfrm>
          <a:off x="0" y="0"/>
          <a:ext cx="0" cy="0"/>
          <a:chOff x="0" y="0"/>
          <a:chExt cx="0" cy="0"/>
        </a:xfrm>
      </p:grpSpPr>
      <p:sp>
        <p:nvSpPr>
          <p:cNvPr id="8" name="Подзаголовок 2">
            <a:extLst>
              <a:ext uri="{FF2B5EF4-FFF2-40B4-BE49-F238E27FC236}">
                <a16:creationId xmlns:a16="http://schemas.microsoft.com/office/drawing/2014/main" id="{DA058FF8-B128-A230-2646-44FBAC0DE153}"/>
              </a:ext>
            </a:extLst>
          </p:cNvPr>
          <p:cNvSpPr txBox="1">
            <a:spLocks/>
          </p:cNvSpPr>
          <p:nvPr/>
        </p:nvSpPr>
        <p:spPr>
          <a:xfrm>
            <a:off x="336000" y="1598119"/>
            <a:ext cx="8793335" cy="2370099"/>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b="1" dirty="0">
                <a:solidFill>
                  <a:srgbClr val="353A5A"/>
                </a:solidFill>
                <a:latin typeface="Tahoma" panose="020B0604030504040204" pitchFamily="34" charset="0"/>
                <a:ea typeface="Tahoma" panose="020B0604030504040204" pitchFamily="34" charset="0"/>
                <a:cs typeface="Tahoma" panose="020B0604030504040204" pitchFamily="34" charset="0"/>
              </a:rPr>
              <a:t>6.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Text Segmentation </a:t>
            </a:r>
            <a:endParaRPr lang="en-IL" sz="1800" b="1"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divided the preprocessed text into chunks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of varying sizes to serve as input for the deep learning models.</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experimented with different segment sizes to determine which configuration provides the most accurate classification results.</a:t>
            </a:r>
          </a:p>
        </p:txBody>
      </p:sp>
      <p:cxnSp>
        <p:nvCxnSpPr>
          <p:cNvPr id="6" name="Прямая соединительная линия 5">
            <a:extLst>
              <a:ext uri="{FF2B5EF4-FFF2-40B4-BE49-F238E27FC236}">
                <a16:creationId xmlns:a16="http://schemas.microsoft.com/office/drawing/2014/main" id="{B6D1D91A-360F-EFCC-7932-E70B12F8C2FC}"/>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29FE3258-7976-2519-4E97-1033B25E418E}"/>
              </a:ext>
            </a:extLst>
          </p:cNvPr>
          <p:cNvSpPr/>
          <p:nvPr/>
        </p:nvSpPr>
        <p:spPr>
          <a:xfrm>
            <a:off x="144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96239C71-918C-6D04-0BF6-234D590BE105}"/>
              </a:ext>
            </a:extLst>
          </p:cNvPr>
          <p:cNvSpPr/>
          <p:nvPr/>
        </p:nvSpPr>
        <p:spPr>
          <a:xfrm>
            <a:off x="432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135A1544-6507-F017-2A90-66E0DE51BD71}"/>
              </a:ext>
            </a:extLst>
          </p:cNvPr>
          <p:cNvSpPr/>
          <p:nvPr/>
        </p:nvSpPr>
        <p:spPr>
          <a:xfrm>
            <a:off x="720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EEBF3CCC-3328-BFBB-5697-04A090429160}"/>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062B09E8-3EAF-B45A-5C75-CF3F63748E3F}"/>
              </a:ext>
            </a:extLst>
          </p:cNvPr>
          <p:cNvSpPr txBox="1">
            <a:spLocks/>
          </p:cNvSpPr>
          <p:nvPr/>
        </p:nvSpPr>
        <p:spPr>
          <a:xfrm>
            <a:off x="3355411" y="1000071"/>
            <a:ext cx="2557828" cy="47314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Text Preprocessing</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pic>
        <p:nvPicPr>
          <p:cNvPr id="4" name="Рисунок 3">
            <a:extLst>
              <a:ext uri="{FF2B5EF4-FFF2-40B4-BE49-F238E27FC236}">
                <a16:creationId xmlns:a16="http://schemas.microsoft.com/office/drawing/2014/main" id="{00DC5104-5453-DB2A-F81F-F23AD1E0C8E8}"/>
              </a:ext>
            </a:extLst>
          </p:cNvPr>
          <p:cNvPicPr>
            <a:picLocks noChangeAspect="1"/>
          </p:cNvPicPr>
          <p:nvPr/>
        </p:nvPicPr>
        <p:blipFill>
          <a:blip r:embed="rId3"/>
          <a:stretch>
            <a:fillRect/>
          </a:stretch>
        </p:blipFill>
        <p:spPr>
          <a:xfrm>
            <a:off x="0" y="3699863"/>
            <a:ext cx="12192000" cy="1755648"/>
          </a:xfrm>
          <a:prstGeom prst="rect">
            <a:avLst/>
          </a:prstGeom>
        </p:spPr>
      </p:pic>
      <p:sp>
        <p:nvSpPr>
          <p:cNvPr id="5" name="Подзаголовок 2">
            <a:extLst>
              <a:ext uri="{FF2B5EF4-FFF2-40B4-BE49-F238E27FC236}">
                <a16:creationId xmlns:a16="http://schemas.microsoft.com/office/drawing/2014/main" id="{4CF6717F-1527-DDD0-0E67-DDAD906BA83F}"/>
              </a:ext>
            </a:extLst>
          </p:cNvPr>
          <p:cNvSpPr txBox="1">
            <a:spLocks/>
          </p:cNvSpPr>
          <p:nvPr/>
        </p:nvSpPr>
        <p:spPr>
          <a:xfrm>
            <a:off x="0" y="6069962"/>
            <a:ext cx="12191999" cy="788038"/>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IL" sz="1600" dirty="0">
                <a:solidFill>
                  <a:srgbClr val="8A1E40"/>
                </a:solidFill>
                <a:latin typeface="Tahoma" panose="020B0604030504040204" pitchFamily="34" charset="0"/>
                <a:ea typeface="Tahoma" panose="020B0604030504040204" pitchFamily="34" charset="0"/>
                <a:cs typeface="Tahoma" panose="020B0604030504040204" pitchFamily="34" charset="0"/>
              </a:rPr>
              <a:t>* </a:t>
            </a:r>
            <a:r>
              <a:rPr lang="en-US" sz="1600" dirty="0">
                <a:solidFill>
                  <a:srgbClr val="8A1E40"/>
                </a:solidFill>
                <a:latin typeface="Tahoma" panose="020B0604030504040204" pitchFamily="34" charset="0"/>
                <a:ea typeface="Tahoma" panose="020B0604030504040204" pitchFamily="34" charset="0"/>
                <a:cs typeface="Tahoma" panose="020B0604030504040204" pitchFamily="34" charset="0"/>
              </a:rPr>
              <a:t>This code splits the text into chunks with a maximum length of </a:t>
            </a:r>
            <a:r>
              <a:rPr lang="en-US" sz="1600" dirty="0">
                <a:solidFill>
                  <a:srgbClr val="8A1E40"/>
                </a:solidFill>
                <a:latin typeface="Consolas" panose="020B0609020204030204" pitchFamily="49" charset="0"/>
                <a:ea typeface="Tahoma" panose="020B0604030504040204" pitchFamily="34" charset="0"/>
                <a:cs typeface="Tahoma" panose="020B0604030504040204" pitchFamily="34" charset="0"/>
              </a:rPr>
              <a:t>256 tokens</a:t>
            </a:r>
            <a:r>
              <a:rPr lang="en-US" sz="1600" dirty="0">
                <a:solidFill>
                  <a:srgbClr val="8A1E40"/>
                </a:solidFill>
                <a:latin typeface="Tahoma" panose="020B0604030504040204" pitchFamily="34" charset="0"/>
                <a:ea typeface="Tahoma" panose="020B0604030504040204" pitchFamily="34" charset="0"/>
                <a:cs typeface="Tahoma" panose="020B0604030504040204" pitchFamily="34" charset="0"/>
              </a:rPr>
              <a:t>, which we found effective for </a:t>
            </a:r>
            <a:r>
              <a:rPr lang="en-IL" sz="1600" dirty="0">
                <a:solidFill>
                  <a:srgbClr val="8A1E40"/>
                </a:solidFill>
                <a:latin typeface="Tahoma" panose="020B0604030504040204" pitchFamily="34" charset="0"/>
                <a:ea typeface="Tahoma" panose="020B0604030504040204" pitchFamily="34" charset="0"/>
                <a:cs typeface="Tahoma" panose="020B0604030504040204" pitchFamily="34" charset="0"/>
              </a:rPr>
              <a:t>the</a:t>
            </a:r>
            <a:r>
              <a:rPr lang="en-US" sz="1600" dirty="0">
                <a:solidFill>
                  <a:srgbClr val="8A1E40"/>
                </a:solidFill>
                <a:latin typeface="Tahoma" panose="020B0604030504040204" pitchFamily="34" charset="0"/>
                <a:ea typeface="Tahoma" panose="020B0604030504040204" pitchFamily="34" charset="0"/>
                <a:cs typeface="Tahoma" panose="020B0604030504040204" pitchFamily="34" charset="0"/>
              </a:rPr>
              <a:t> model.</a:t>
            </a:r>
          </a:p>
        </p:txBody>
      </p:sp>
    </p:spTree>
    <p:extLst>
      <p:ext uri="{BB962C8B-B14F-4D97-AF65-F5344CB8AC3E}">
        <p14:creationId xmlns:p14="http://schemas.microsoft.com/office/powerpoint/2010/main" val="3149670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cxnSp>
        <p:nvCxnSpPr>
          <p:cNvPr id="6" name="Прямая соединительная линия 5">
            <a:extLst>
              <a:ext uri="{FF2B5EF4-FFF2-40B4-BE49-F238E27FC236}">
                <a16:creationId xmlns:a16="http://schemas.microsoft.com/office/drawing/2014/main" id="{891D1687-EC08-41CC-25A6-995ED0D9C2A5}"/>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7714EE44-18F3-DD0E-B0DC-9110A894E296}"/>
              </a:ext>
            </a:extLst>
          </p:cNvPr>
          <p:cNvSpPr/>
          <p:nvPr/>
        </p:nvSpPr>
        <p:spPr>
          <a:xfrm>
            <a:off x="144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8EC26CDB-B53D-812A-2615-8D92DCA5C556}"/>
              </a:ext>
            </a:extLst>
          </p:cNvPr>
          <p:cNvSpPr/>
          <p:nvPr/>
        </p:nvSpPr>
        <p:spPr>
          <a:xfrm>
            <a:off x="432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40A9B510-32A0-8613-81C0-FEE84A06AC69}"/>
              </a:ext>
            </a:extLst>
          </p:cNvPr>
          <p:cNvSpPr/>
          <p:nvPr/>
        </p:nvSpPr>
        <p:spPr>
          <a:xfrm>
            <a:off x="720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DEE78716-C811-57BF-87B4-A8F83ADFF04C}"/>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715609AE-FCBE-062A-6260-E63628AB8400}"/>
              </a:ext>
            </a:extLst>
          </p:cNvPr>
          <p:cNvSpPr txBox="1">
            <a:spLocks/>
          </p:cNvSpPr>
          <p:nvPr/>
        </p:nvSpPr>
        <p:spPr>
          <a:xfrm>
            <a:off x="6235411" y="1000071"/>
            <a:ext cx="2557828" cy="47314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Text Classification</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sp>
        <p:nvSpPr>
          <p:cNvPr id="4" name="Подзаголовок 2">
            <a:extLst>
              <a:ext uri="{FF2B5EF4-FFF2-40B4-BE49-F238E27FC236}">
                <a16:creationId xmlns:a16="http://schemas.microsoft.com/office/drawing/2014/main" id="{B8CC9CA2-114E-2B9D-567B-55061D02D5D7}"/>
              </a:ext>
            </a:extLst>
          </p:cNvPr>
          <p:cNvSpPr txBox="1">
            <a:spLocks/>
          </p:cNvSpPr>
          <p:nvPr/>
        </p:nvSpPr>
        <p:spPr>
          <a:xfrm>
            <a:off x="358286" y="2110234"/>
            <a:ext cx="6238142" cy="447520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err="1">
                <a:solidFill>
                  <a:srgbClr val="8A1E40"/>
                </a:solidFill>
                <a:latin typeface="Tahoma" panose="020B0604030504040204" pitchFamily="34" charset="0"/>
                <a:ea typeface="Tahoma" panose="020B0604030504040204" pitchFamily="34" charset="0"/>
                <a:cs typeface="Tahoma" panose="020B0604030504040204" pitchFamily="34" charset="0"/>
              </a:rPr>
              <a:t>XLNet</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effectively captures complex language patterns</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making it ideal for analyzing texts even after removing specialized vocabulary.</a:t>
            </a:r>
          </a:p>
          <a:p>
            <a:pPr marL="342900" indent="-342900" algn="l">
              <a:buFont typeface="Arial" panose="020B0604020202020204" pitchFamily="34" charset="0"/>
              <a:buChar char="•"/>
            </a:pPr>
            <a:endParaRPr lang="en-US" b="1"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342900" indent="-342900" algn="l">
              <a:buFont typeface="Arial" panose="020B0604020202020204" pitchFamily="34" charset="0"/>
              <a:buChar char="•"/>
            </a:pP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Its ability to model bidirectional contexts allows </a:t>
            </a:r>
            <a:r>
              <a:rPr lang="en-US" dirty="0" err="1">
                <a:solidFill>
                  <a:srgbClr val="8A1E40"/>
                </a:solidFill>
                <a:latin typeface="Tahoma" panose="020B0604030504040204" pitchFamily="34" charset="0"/>
                <a:ea typeface="Tahoma" panose="020B0604030504040204" pitchFamily="34" charset="0"/>
                <a:cs typeface="Tahoma" panose="020B0604030504040204" pitchFamily="34" charset="0"/>
              </a:rPr>
              <a:t>XLNet</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to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understand the subtle nuances in language essential </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for our project's focus on metalanguage.</a:t>
            </a:r>
          </a:p>
        </p:txBody>
      </p:sp>
      <p:sp>
        <p:nvSpPr>
          <p:cNvPr id="5" name="Подзаголовок 2">
            <a:extLst>
              <a:ext uri="{FF2B5EF4-FFF2-40B4-BE49-F238E27FC236}">
                <a16:creationId xmlns:a16="http://schemas.microsoft.com/office/drawing/2014/main" id="{3C7DD7F7-589F-6B60-6E80-A76B231675F6}"/>
              </a:ext>
            </a:extLst>
          </p:cNvPr>
          <p:cNvSpPr txBox="1">
            <a:spLocks/>
          </p:cNvSpPr>
          <p:nvPr/>
        </p:nvSpPr>
        <p:spPr>
          <a:xfrm>
            <a:off x="358285" y="1395968"/>
            <a:ext cx="6663104" cy="1090057"/>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i="1" dirty="0">
                <a:solidFill>
                  <a:srgbClr val="8A1E40"/>
                </a:solidFill>
                <a:latin typeface="Tahoma" panose="020B0604030504040204" pitchFamily="34" charset="0"/>
                <a:ea typeface="Tahoma" panose="020B0604030504040204" pitchFamily="34" charset="0"/>
                <a:cs typeface="Tahoma" panose="020B0604030504040204" pitchFamily="34" charset="0"/>
              </a:rPr>
              <a:t>Multiple studies and benchmarks have consistently ranked </a:t>
            </a:r>
            <a:r>
              <a:rPr lang="en-US" sz="2000" i="1" dirty="0" err="1">
                <a:solidFill>
                  <a:srgbClr val="8A1E40"/>
                </a:solidFill>
                <a:latin typeface="Tahoma" panose="020B0604030504040204" pitchFamily="34" charset="0"/>
                <a:ea typeface="Tahoma" panose="020B0604030504040204" pitchFamily="34" charset="0"/>
                <a:cs typeface="Tahoma" panose="020B0604030504040204" pitchFamily="34" charset="0"/>
              </a:rPr>
              <a:t>XLNet</a:t>
            </a:r>
            <a:r>
              <a:rPr lang="en-US" sz="2000" i="1" dirty="0">
                <a:solidFill>
                  <a:srgbClr val="8A1E40"/>
                </a:solidFill>
                <a:latin typeface="Tahoma" panose="020B0604030504040204" pitchFamily="34" charset="0"/>
                <a:ea typeface="Tahoma" panose="020B0604030504040204" pitchFamily="34" charset="0"/>
                <a:cs typeface="Tahoma" panose="020B0604030504040204" pitchFamily="34" charset="0"/>
              </a:rPr>
              <a:t> among the top-performing models for text classification tasks due to its exceptional accuracy and robustness.</a:t>
            </a:r>
            <a:endParaRPr lang="ru-RU" sz="2000" i="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pic>
        <p:nvPicPr>
          <p:cNvPr id="7" name="Рисунок 6">
            <a:extLst>
              <a:ext uri="{FF2B5EF4-FFF2-40B4-BE49-F238E27FC236}">
                <a16:creationId xmlns:a16="http://schemas.microsoft.com/office/drawing/2014/main" id="{B1CF6803-ECC6-0D49-DA43-3001DFCBF6B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021388" y="1473215"/>
            <a:ext cx="4725675" cy="5296268"/>
          </a:xfrm>
          <a:prstGeom prst="rect">
            <a:avLst/>
          </a:prstGeom>
          <a:effectLst>
            <a:softEdge rad="31750"/>
          </a:effectLst>
        </p:spPr>
      </p:pic>
    </p:spTree>
    <p:extLst>
      <p:ext uri="{BB962C8B-B14F-4D97-AF65-F5344CB8AC3E}">
        <p14:creationId xmlns:p14="http://schemas.microsoft.com/office/powerpoint/2010/main" val="45796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094A373F-56FB-6640-F224-FFF9463F2CD4}"/>
            </a:ext>
          </a:extLst>
        </p:cNvPr>
        <p:cNvGrpSpPr/>
        <p:nvPr/>
      </p:nvGrpSpPr>
      <p:grpSpPr>
        <a:xfrm>
          <a:off x="0" y="0"/>
          <a:ext cx="0" cy="0"/>
          <a:chOff x="0" y="0"/>
          <a:chExt cx="0" cy="0"/>
        </a:xfrm>
      </p:grpSpPr>
      <p:cxnSp>
        <p:nvCxnSpPr>
          <p:cNvPr id="6" name="Прямая соединительная линия 5">
            <a:extLst>
              <a:ext uri="{FF2B5EF4-FFF2-40B4-BE49-F238E27FC236}">
                <a16:creationId xmlns:a16="http://schemas.microsoft.com/office/drawing/2014/main" id="{9D7B0203-3DFC-C7BE-3B33-8EB1464A7858}"/>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F68FD65D-ACFC-E23C-A279-363C5DD934CB}"/>
              </a:ext>
            </a:extLst>
          </p:cNvPr>
          <p:cNvSpPr/>
          <p:nvPr/>
        </p:nvSpPr>
        <p:spPr>
          <a:xfrm>
            <a:off x="144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7ECF054C-23CA-2ED2-B74B-5CC76DF9576D}"/>
              </a:ext>
            </a:extLst>
          </p:cNvPr>
          <p:cNvSpPr/>
          <p:nvPr/>
        </p:nvSpPr>
        <p:spPr>
          <a:xfrm>
            <a:off x="432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AFADCC1E-E3CB-9835-CE55-4E4C5A5B7900}"/>
              </a:ext>
            </a:extLst>
          </p:cNvPr>
          <p:cNvSpPr/>
          <p:nvPr/>
        </p:nvSpPr>
        <p:spPr>
          <a:xfrm>
            <a:off x="720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9CF561FE-C1EF-DFF3-B71C-59F77DB8B314}"/>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A6FDA718-E436-885E-9744-FBDFFDC32FA0}"/>
              </a:ext>
            </a:extLst>
          </p:cNvPr>
          <p:cNvSpPr txBox="1">
            <a:spLocks/>
          </p:cNvSpPr>
          <p:nvPr/>
        </p:nvSpPr>
        <p:spPr>
          <a:xfrm>
            <a:off x="6235411" y="1000071"/>
            <a:ext cx="2557828" cy="47314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Text Classification</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sp>
        <p:nvSpPr>
          <p:cNvPr id="4" name="Подзаголовок 2">
            <a:extLst>
              <a:ext uri="{FF2B5EF4-FFF2-40B4-BE49-F238E27FC236}">
                <a16:creationId xmlns:a16="http://schemas.microsoft.com/office/drawing/2014/main" id="{45A2E919-A728-B3FD-0D55-D05B7575F074}"/>
              </a:ext>
            </a:extLst>
          </p:cNvPr>
          <p:cNvSpPr txBox="1">
            <a:spLocks/>
          </p:cNvSpPr>
          <p:nvPr/>
        </p:nvSpPr>
        <p:spPr>
          <a:xfrm>
            <a:off x="628650" y="1476219"/>
            <a:ext cx="4320000" cy="1574800"/>
          </a:xfrm>
          <a:prstGeom prst="rect">
            <a:avLst/>
          </a:prstGeom>
        </p:spPr>
        <p:txBody>
          <a:bodyPr vert="horz" lIns="91440" tIns="45720" rIns="91440" bIns="45720" rtlCol="0" anchor="ctr">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Data Splitting</a:t>
            </a:r>
            <a:endParaRPr lang="en-IL" sz="1800" b="1"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The dataset was split into three subsets:</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342900" indent="-342900" algn="l">
              <a:buFont typeface="Arial" panose="020B0604020202020204" pitchFamily="34" charset="0"/>
              <a:buChar char="•"/>
            </a:pP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Training</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Set (80%) </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342900" indent="-342900" algn="l">
              <a:buFont typeface="Arial" panose="020B0604020202020204" pitchFamily="34" charset="0"/>
              <a:buChar char="•"/>
            </a:pP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Validation</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Set (10%) </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342900" indent="-342900" algn="l">
              <a:buFont typeface="Arial" panose="020B0604020202020204" pitchFamily="34" charset="0"/>
              <a:buChar char="•"/>
            </a:pP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Test</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Set (10%)</a:t>
            </a:r>
          </a:p>
        </p:txBody>
      </p:sp>
      <p:sp>
        <p:nvSpPr>
          <p:cNvPr id="2" name="Подзаголовок 2">
            <a:extLst>
              <a:ext uri="{FF2B5EF4-FFF2-40B4-BE49-F238E27FC236}">
                <a16:creationId xmlns:a16="http://schemas.microsoft.com/office/drawing/2014/main" id="{C7531C74-9EB7-BD9B-DC44-B72ACF41BE70}"/>
              </a:ext>
            </a:extLst>
          </p:cNvPr>
          <p:cNvSpPr txBox="1">
            <a:spLocks/>
          </p:cNvSpPr>
          <p:nvPr/>
        </p:nvSpPr>
        <p:spPr>
          <a:xfrm>
            <a:off x="628650" y="3295507"/>
            <a:ext cx="11161059" cy="1663905"/>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Model Initialization</a:t>
            </a:r>
            <a:endParaRPr lang="en-IL" sz="1800" b="1"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initialized the pre-trained XLNet model using the </a:t>
            </a:r>
            <a:r>
              <a:rPr lang="en-US" sz="1800" dirty="0" err="1">
                <a:solidFill>
                  <a:srgbClr val="8A1E40"/>
                </a:solidFill>
                <a:latin typeface="Consolas" panose="020B0609020204030204" pitchFamily="49" charset="0"/>
                <a:ea typeface="Tahoma" panose="020B0604030504040204" pitchFamily="34" charset="0"/>
                <a:cs typeface="Tahoma" panose="020B0604030504040204" pitchFamily="34" charset="0"/>
              </a:rPr>
              <a:t>xlnet</a:t>
            </a:r>
            <a:r>
              <a:rPr lang="en-US" sz="1800" dirty="0">
                <a:solidFill>
                  <a:srgbClr val="8A1E40"/>
                </a:solidFill>
                <a:latin typeface="Consolas" panose="020B0609020204030204" pitchFamily="49" charset="0"/>
                <a:ea typeface="Tahoma" panose="020B0604030504040204" pitchFamily="34" charset="0"/>
                <a:cs typeface="Tahoma" panose="020B0604030504040204" pitchFamily="34" charset="0"/>
              </a:rPr>
              <a:t>-base-cased</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architecture, which was fine-tuned on our dataset.</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The model was trained to classify texts into their respective fields based on metalanguage patterns.</a:t>
            </a:r>
          </a:p>
        </p:txBody>
      </p:sp>
      <p:pic>
        <p:nvPicPr>
          <p:cNvPr id="8" name="Рисунок 7">
            <a:extLst>
              <a:ext uri="{FF2B5EF4-FFF2-40B4-BE49-F238E27FC236}">
                <a16:creationId xmlns:a16="http://schemas.microsoft.com/office/drawing/2014/main" id="{C9EEF9A9-2B02-497C-4F3B-306829F40D03}"/>
              </a:ext>
            </a:extLst>
          </p:cNvPr>
          <p:cNvPicPr>
            <a:picLocks noChangeAspect="1"/>
          </p:cNvPicPr>
          <p:nvPr/>
        </p:nvPicPr>
        <p:blipFill>
          <a:blip r:embed="rId3"/>
          <a:stretch>
            <a:fillRect/>
          </a:stretch>
        </p:blipFill>
        <p:spPr>
          <a:xfrm>
            <a:off x="5298274" y="1473215"/>
            <a:ext cx="6685606" cy="1577803"/>
          </a:xfrm>
          <a:prstGeom prst="rect">
            <a:avLst/>
          </a:prstGeom>
        </p:spPr>
      </p:pic>
      <p:pic>
        <p:nvPicPr>
          <p:cNvPr id="12" name="Рисунок 11">
            <a:extLst>
              <a:ext uri="{FF2B5EF4-FFF2-40B4-BE49-F238E27FC236}">
                <a16:creationId xmlns:a16="http://schemas.microsoft.com/office/drawing/2014/main" id="{366C7C80-58BF-5AA6-880B-E055FBA8E926}"/>
              </a:ext>
            </a:extLst>
          </p:cNvPr>
          <p:cNvPicPr>
            <a:picLocks noChangeAspect="1"/>
          </p:cNvPicPr>
          <p:nvPr/>
        </p:nvPicPr>
        <p:blipFill>
          <a:blip r:embed="rId4"/>
          <a:stretch>
            <a:fillRect/>
          </a:stretch>
        </p:blipFill>
        <p:spPr>
          <a:xfrm>
            <a:off x="2374681" y="4847182"/>
            <a:ext cx="7442638" cy="2010818"/>
          </a:xfrm>
          <a:prstGeom prst="rect">
            <a:avLst/>
          </a:prstGeom>
        </p:spPr>
      </p:pic>
    </p:spTree>
    <p:extLst>
      <p:ext uri="{BB962C8B-B14F-4D97-AF65-F5344CB8AC3E}">
        <p14:creationId xmlns:p14="http://schemas.microsoft.com/office/powerpoint/2010/main" val="2165815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53A5A"/>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1524000" y="0"/>
            <a:ext cx="9144000" cy="1169377"/>
          </a:xfrm>
        </p:spPr>
        <p:txBody>
          <a:bodyPr anchor="ctr"/>
          <a:lstStyle/>
          <a:p>
            <a:r>
              <a:rPr lang="en-US" dirty="0">
                <a:solidFill>
                  <a:srgbClr val="FFF3E3"/>
                </a:solidFill>
                <a:latin typeface="Calibri" panose="020F0502020204030204" pitchFamily="34" charset="0"/>
                <a:ea typeface="Tahoma" panose="020B0604030504040204" pitchFamily="34" charset="0"/>
                <a:cs typeface="Calibri" panose="020F0502020204030204" pitchFamily="34" charset="0"/>
              </a:rPr>
              <a:t>Agenda</a:t>
            </a:r>
            <a:endParaRPr lang="ru-RU"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
        <p:nvSpPr>
          <p:cNvPr id="4" name="Подзаголовок 2">
            <a:extLst>
              <a:ext uri="{FF2B5EF4-FFF2-40B4-BE49-F238E27FC236}">
                <a16:creationId xmlns:a16="http://schemas.microsoft.com/office/drawing/2014/main" id="{461A3430-4C21-4837-45B6-05FEA112ABBC}"/>
              </a:ext>
            </a:extLst>
          </p:cNvPr>
          <p:cNvSpPr txBox="1">
            <a:spLocks/>
          </p:cNvSpPr>
          <p:nvPr/>
        </p:nvSpPr>
        <p:spPr>
          <a:xfrm>
            <a:off x="1031630" y="1002324"/>
            <a:ext cx="6265985" cy="561828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mj-lt"/>
              <a:buAutoNum type="arabicPeriod"/>
            </a:pPr>
            <a:r>
              <a:rPr lang="en-US" sz="2800" dirty="0">
                <a:solidFill>
                  <a:srgbClr val="D7B082"/>
                </a:solidFill>
                <a:latin typeface="Tahoma" panose="020B0604030504040204" pitchFamily="34" charset="0"/>
                <a:ea typeface="Tahoma" panose="020B0604030504040204" pitchFamily="34" charset="0"/>
                <a:cs typeface="Tahoma" panose="020B0604030504040204" pitchFamily="34" charset="0"/>
              </a:rPr>
              <a:t>Introduction</a:t>
            </a:r>
          </a:p>
          <a:p>
            <a:pPr marL="914400" lvl="1" indent="-457200" algn="l">
              <a:buFont typeface="+mj-lt"/>
              <a:buAutoNum type="arabicPeriod"/>
            </a:pPr>
            <a:r>
              <a:rPr lang="en-US" sz="2400" dirty="0">
                <a:solidFill>
                  <a:srgbClr val="D7B082"/>
                </a:solidFill>
                <a:latin typeface="Tahoma" panose="020B0604030504040204" pitchFamily="34" charset="0"/>
                <a:ea typeface="Tahoma" panose="020B0604030504040204" pitchFamily="34" charset="0"/>
                <a:cs typeface="Tahoma" panose="020B0604030504040204" pitchFamily="34" charset="0"/>
              </a:rPr>
              <a:t>Motivation</a:t>
            </a:r>
          </a:p>
          <a:p>
            <a:pPr marL="914400" lvl="1" indent="-457200" algn="l">
              <a:buFont typeface="+mj-lt"/>
              <a:buAutoNum type="arabicPeriod"/>
            </a:pPr>
            <a:r>
              <a:rPr lang="en-US" sz="2400" dirty="0">
                <a:solidFill>
                  <a:srgbClr val="D7B082"/>
                </a:solidFill>
                <a:latin typeface="Tahoma" panose="020B0604030504040204" pitchFamily="34" charset="0"/>
                <a:ea typeface="Tahoma" panose="020B0604030504040204" pitchFamily="34" charset="0"/>
                <a:cs typeface="Tahoma" panose="020B0604030504040204" pitchFamily="34" charset="0"/>
              </a:rPr>
              <a:t>Problem Statement</a:t>
            </a:r>
          </a:p>
          <a:p>
            <a:pPr marL="914400" lvl="1" indent="-457200" algn="l">
              <a:buFont typeface="+mj-lt"/>
              <a:buAutoNum type="arabicPeriod"/>
            </a:pPr>
            <a:r>
              <a:rPr lang="en-US" sz="2400" dirty="0">
                <a:solidFill>
                  <a:srgbClr val="D7B082"/>
                </a:solidFill>
                <a:latin typeface="Tahoma" panose="020B0604030504040204" pitchFamily="34" charset="0"/>
                <a:ea typeface="Tahoma" panose="020B0604030504040204" pitchFamily="34" charset="0"/>
                <a:cs typeface="Tahoma" panose="020B0604030504040204" pitchFamily="34" charset="0"/>
              </a:rPr>
              <a:t>Main Goal</a:t>
            </a:r>
          </a:p>
          <a:p>
            <a:pPr marL="457200" indent="-457200" algn="l">
              <a:buFont typeface="+mj-lt"/>
              <a:buAutoNum type="arabicPeriod"/>
            </a:pPr>
            <a:r>
              <a:rPr lang="en-IL" sz="2800" dirty="0">
                <a:solidFill>
                  <a:srgbClr val="D7B082"/>
                </a:solidFill>
                <a:latin typeface="Tahoma" panose="020B0604030504040204" pitchFamily="34" charset="0"/>
                <a:ea typeface="Tahoma" panose="020B0604030504040204" pitchFamily="34" charset="0"/>
                <a:cs typeface="Tahoma" panose="020B0604030504040204" pitchFamily="34" charset="0"/>
              </a:rPr>
              <a:t>Completed</a:t>
            </a:r>
            <a:r>
              <a:rPr lang="en-US" sz="2800" dirty="0">
                <a:solidFill>
                  <a:srgbClr val="D7B082"/>
                </a:solidFill>
                <a:latin typeface="Tahoma" panose="020B0604030504040204" pitchFamily="34" charset="0"/>
                <a:ea typeface="Tahoma" panose="020B0604030504040204" pitchFamily="34" charset="0"/>
                <a:cs typeface="Tahoma" panose="020B0604030504040204" pitchFamily="34" charset="0"/>
              </a:rPr>
              <a:t> Work</a:t>
            </a:r>
          </a:p>
          <a:p>
            <a:pPr marL="914400" lvl="1" indent="-457200" algn="l">
              <a:buFont typeface="+mj-lt"/>
              <a:buAutoNum type="arabicPeriod"/>
            </a:pPr>
            <a:r>
              <a:rPr lang="en-US" sz="2400" dirty="0">
                <a:solidFill>
                  <a:srgbClr val="D7B082"/>
                </a:solidFill>
                <a:latin typeface="Tahoma" panose="020B0604030504040204" pitchFamily="34" charset="0"/>
                <a:ea typeface="Tahoma" panose="020B0604030504040204" pitchFamily="34" charset="0"/>
                <a:cs typeface="Tahoma" panose="020B0604030504040204" pitchFamily="34" charset="0"/>
              </a:rPr>
              <a:t>Dataset Collection</a:t>
            </a:r>
          </a:p>
          <a:p>
            <a:pPr marL="914400" lvl="1" indent="-457200" algn="l">
              <a:buFont typeface="+mj-lt"/>
              <a:buAutoNum type="arabicPeriod"/>
            </a:pPr>
            <a:r>
              <a:rPr lang="en-US" sz="2400" dirty="0">
                <a:solidFill>
                  <a:srgbClr val="D7B082"/>
                </a:solidFill>
                <a:latin typeface="Tahoma" panose="020B0604030504040204" pitchFamily="34" charset="0"/>
                <a:ea typeface="Tahoma" panose="020B0604030504040204" pitchFamily="34" charset="0"/>
                <a:cs typeface="Tahoma" panose="020B0604030504040204" pitchFamily="34" charset="0"/>
              </a:rPr>
              <a:t>Text Preprocessing</a:t>
            </a:r>
          </a:p>
          <a:p>
            <a:pPr marL="914400" lvl="1" indent="-457200" algn="l">
              <a:buFont typeface="+mj-lt"/>
              <a:buAutoNum type="arabicPeriod"/>
            </a:pPr>
            <a:r>
              <a:rPr lang="en-US" sz="2400" dirty="0">
                <a:solidFill>
                  <a:srgbClr val="D7B082"/>
                </a:solidFill>
                <a:latin typeface="Tahoma" panose="020B0604030504040204" pitchFamily="34" charset="0"/>
                <a:ea typeface="Tahoma" panose="020B0604030504040204" pitchFamily="34" charset="0"/>
                <a:cs typeface="Tahoma" panose="020B0604030504040204" pitchFamily="34" charset="0"/>
              </a:rPr>
              <a:t>Text Classification</a:t>
            </a:r>
          </a:p>
          <a:p>
            <a:pPr marL="914400" lvl="1" indent="-457200" algn="l">
              <a:buFont typeface="+mj-lt"/>
              <a:buAutoNum type="arabicPeriod"/>
            </a:pPr>
            <a:r>
              <a:rPr lang="en-US" sz="2400" dirty="0">
                <a:solidFill>
                  <a:srgbClr val="D7B082"/>
                </a:solidFill>
                <a:latin typeface="Tahoma" panose="020B0604030504040204" pitchFamily="34" charset="0"/>
                <a:ea typeface="Tahoma" panose="020B0604030504040204" pitchFamily="34" charset="0"/>
                <a:cs typeface="Tahoma" panose="020B0604030504040204" pitchFamily="34" charset="0"/>
              </a:rPr>
              <a:t>Text Clustering</a:t>
            </a:r>
          </a:p>
          <a:p>
            <a:pPr marL="457200" indent="-457200" algn="l">
              <a:buFont typeface="+mj-lt"/>
              <a:buAutoNum type="arabicPeriod"/>
            </a:pPr>
            <a:r>
              <a:rPr lang="en-US" sz="2800" dirty="0">
                <a:solidFill>
                  <a:srgbClr val="D7B082"/>
                </a:solidFill>
                <a:latin typeface="Tahoma" panose="020B0604030504040204" pitchFamily="34" charset="0"/>
                <a:ea typeface="Tahoma" panose="020B0604030504040204" pitchFamily="34" charset="0"/>
                <a:cs typeface="Tahoma" panose="020B0604030504040204" pitchFamily="34" charset="0"/>
              </a:rPr>
              <a:t>Results &amp; Insights</a:t>
            </a:r>
            <a:endParaRPr lang="en-IL" sz="2800" dirty="0">
              <a:solidFill>
                <a:srgbClr val="D7B082"/>
              </a:solidFill>
              <a:latin typeface="Tahoma" panose="020B0604030504040204" pitchFamily="34" charset="0"/>
              <a:ea typeface="Tahoma" panose="020B0604030504040204" pitchFamily="34" charset="0"/>
              <a:cs typeface="Tahoma" panose="020B0604030504040204" pitchFamily="34" charset="0"/>
            </a:endParaRPr>
          </a:p>
          <a:p>
            <a:pPr marL="457200" indent="-457200" algn="l">
              <a:buFont typeface="+mj-lt"/>
              <a:buAutoNum type="arabicPeriod"/>
            </a:pPr>
            <a:r>
              <a:rPr lang="en-US" sz="2800" dirty="0">
                <a:solidFill>
                  <a:srgbClr val="D7B082"/>
                </a:solidFill>
                <a:latin typeface="Tahoma" panose="020B0604030504040204" pitchFamily="34" charset="0"/>
                <a:ea typeface="Tahoma" panose="020B0604030504040204" pitchFamily="34" charset="0"/>
                <a:cs typeface="Tahoma" panose="020B0604030504040204" pitchFamily="34" charset="0"/>
              </a:rPr>
              <a:t>Challenges &amp; Future Work</a:t>
            </a:r>
            <a:endParaRPr lang="en-IL" sz="2800" dirty="0">
              <a:solidFill>
                <a:srgbClr val="D7B082"/>
              </a:solidFill>
              <a:latin typeface="Tahoma" panose="020B0604030504040204" pitchFamily="34" charset="0"/>
              <a:ea typeface="Tahoma" panose="020B0604030504040204" pitchFamily="34" charset="0"/>
              <a:cs typeface="Tahoma" panose="020B0604030504040204" pitchFamily="34" charset="0"/>
            </a:endParaRPr>
          </a:p>
          <a:p>
            <a:pPr marL="457200" indent="-457200" algn="l">
              <a:buFont typeface="+mj-lt"/>
              <a:buAutoNum type="arabicPeriod"/>
            </a:pPr>
            <a:r>
              <a:rPr lang="en-US" sz="2800" dirty="0">
                <a:solidFill>
                  <a:srgbClr val="D7B082"/>
                </a:solidFill>
                <a:latin typeface="Tahoma" panose="020B0604030504040204" pitchFamily="34" charset="0"/>
                <a:ea typeface="Tahoma" panose="020B0604030504040204" pitchFamily="34" charset="0"/>
                <a:cs typeface="Tahoma" panose="020B0604030504040204" pitchFamily="34" charset="0"/>
              </a:rPr>
              <a:t>Q&amp;A</a:t>
            </a:r>
            <a:endParaRPr lang="ru-RU" sz="2800" dirty="0">
              <a:solidFill>
                <a:srgbClr val="D7B082"/>
              </a:solidFill>
              <a:latin typeface="Tahoma" panose="020B0604030504040204" pitchFamily="34" charset="0"/>
              <a:ea typeface="Tahoma" panose="020B0604030504040204" pitchFamily="34" charset="0"/>
              <a:cs typeface="Tahoma" panose="020B0604030504040204" pitchFamily="34" charset="0"/>
            </a:endParaRPr>
          </a:p>
        </p:txBody>
      </p:sp>
      <p:cxnSp>
        <p:nvCxnSpPr>
          <p:cNvPr id="7" name="Прямая соединительная линия 6">
            <a:extLst>
              <a:ext uri="{FF2B5EF4-FFF2-40B4-BE49-F238E27FC236}">
                <a16:creationId xmlns:a16="http://schemas.microsoft.com/office/drawing/2014/main" id="{AF26014B-55DA-2B63-124B-04D6D54CA757}"/>
              </a:ext>
            </a:extLst>
          </p:cNvPr>
          <p:cNvCxnSpPr/>
          <p:nvPr/>
        </p:nvCxnSpPr>
        <p:spPr>
          <a:xfrm>
            <a:off x="10287000" y="1169377"/>
            <a:ext cx="0" cy="5205046"/>
          </a:xfrm>
          <a:prstGeom prst="line">
            <a:avLst/>
          </a:prstGeom>
          <a:ln w="57150">
            <a:solidFill>
              <a:srgbClr val="D7B082"/>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57130808"/>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cxnSp>
        <p:nvCxnSpPr>
          <p:cNvPr id="6" name="Прямая соединительная линия 5">
            <a:extLst>
              <a:ext uri="{FF2B5EF4-FFF2-40B4-BE49-F238E27FC236}">
                <a16:creationId xmlns:a16="http://schemas.microsoft.com/office/drawing/2014/main" id="{891D1687-EC08-41CC-25A6-995ED0D9C2A5}"/>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7714EE44-18F3-DD0E-B0DC-9110A894E296}"/>
              </a:ext>
            </a:extLst>
          </p:cNvPr>
          <p:cNvSpPr/>
          <p:nvPr/>
        </p:nvSpPr>
        <p:spPr>
          <a:xfrm>
            <a:off x="144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8EC26CDB-B53D-812A-2615-8D92DCA5C556}"/>
              </a:ext>
            </a:extLst>
          </p:cNvPr>
          <p:cNvSpPr/>
          <p:nvPr/>
        </p:nvSpPr>
        <p:spPr>
          <a:xfrm>
            <a:off x="432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40A9B510-32A0-8613-81C0-FEE84A06AC69}"/>
              </a:ext>
            </a:extLst>
          </p:cNvPr>
          <p:cNvSpPr/>
          <p:nvPr/>
        </p:nvSpPr>
        <p:spPr>
          <a:xfrm>
            <a:off x="7200000" y="360000"/>
            <a:ext cx="628650" cy="628650"/>
          </a:xfrm>
          <a:prstGeom prst="flowChartConnector">
            <a:avLst/>
          </a:prstGeom>
          <a:solidFill>
            <a:srgbClr val="8A1E40"/>
          </a:solid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DEE78716-C811-57BF-87B4-A8F83ADFF04C}"/>
              </a:ext>
            </a:extLst>
          </p:cNvPr>
          <p:cNvSpPr/>
          <p:nvPr/>
        </p:nvSpPr>
        <p:spPr>
          <a:xfrm>
            <a:off x="1008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715609AE-FCBE-062A-6260-E63628AB8400}"/>
              </a:ext>
            </a:extLst>
          </p:cNvPr>
          <p:cNvSpPr txBox="1">
            <a:spLocks/>
          </p:cNvSpPr>
          <p:nvPr/>
        </p:nvSpPr>
        <p:spPr>
          <a:xfrm>
            <a:off x="9115410" y="1000071"/>
            <a:ext cx="2557828" cy="47314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Text Clustering</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sp>
        <p:nvSpPr>
          <p:cNvPr id="4" name="Подзаголовок 2">
            <a:extLst>
              <a:ext uri="{FF2B5EF4-FFF2-40B4-BE49-F238E27FC236}">
                <a16:creationId xmlns:a16="http://schemas.microsoft.com/office/drawing/2014/main" id="{B8CC9CA2-114E-2B9D-567B-55061D02D5D7}"/>
              </a:ext>
            </a:extLst>
          </p:cNvPr>
          <p:cNvSpPr txBox="1">
            <a:spLocks/>
          </p:cNvSpPr>
          <p:nvPr/>
        </p:nvSpPr>
        <p:spPr>
          <a:xfrm>
            <a:off x="1369768" y="1707208"/>
            <a:ext cx="9452464" cy="1136635"/>
          </a:xfrm>
          <a:prstGeom prst="rect">
            <a:avLst/>
          </a:prstGeom>
        </p:spPr>
        <p:txBody>
          <a:bodyPr vert="horz" lIns="91440" tIns="45720" rIns="91440" bIns="45720" numCol="1"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dirty="0">
                <a:solidFill>
                  <a:srgbClr val="8A1E40"/>
                </a:solidFill>
                <a:latin typeface="Tahoma" panose="020B0604030504040204" pitchFamily="34" charset="0"/>
                <a:ea typeface="Tahoma" panose="020B0604030504040204" pitchFamily="34" charset="0"/>
                <a:cs typeface="Tahoma" panose="020B0604030504040204" pitchFamily="34" charset="0"/>
              </a:rPr>
              <a:t>We used clustering techniques to </a:t>
            </a:r>
            <a:r>
              <a:rPr lang="en-US" sz="2000" b="1" dirty="0">
                <a:solidFill>
                  <a:srgbClr val="8A1E40"/>
                </a:solidFill>
                <a:latin typeface="Tahoma" panose="020B0604030504040204" pitchFamily="34" charset="0"/>
                <a:ea typeface="Tahoma" panose="020B0604030504040204" pitchFamily="34" charset="0"/>
                <a:cs typeface="Tahoma" panose="020B0604030504040204" pitchFamily="34" charset="0"/>
              </a:rPr>
              <a:t>validate the classification results from XLNet </a:t>
            </a:r>
            <a:r>
              <a:rPr lang="en-US" sz="2000" dirty="0">
                <a:solidFill>
                  <a:srgbClr val="8A1E40"/>
                </a:solidFill>
                <a:latin typeface="Tahoma" panose="020B0604030504040204" pitchFamily="34" charset="0"/>
                <a:ea typeface="Tahoma" panose="020B0604030504040204" pitchFamily="34" charset="0"/>
                <a:cs typeface="Tahoma" panose="020B0604030504040204" pitchFamily="34" charset="0"/>
              </a:rPr>
              <a:t>and to </a:t>
            </a:r>
            <a:r>
              <a:rPr lang="en-US" sz="2000" b="1" dirty="0">
                <a:solidFill>
                  <a:srgbClr val="8A1E40"/>
                </a:solidFill>
                <a:latin typeface="Tahoma" panose="020B0604030504040204" pitchFamily="34" charset="0"/>
                <a:ea typeface="Tahoma" panose="020B0604030504040204" pitchFamily="34" charset="0"/>
                <a:cs typeface="Tahoma" panose="020B0604030504040204" pitchFamily="34" charset="0"/>
              </a:rPr>
              <a:t>explore relationships </a:t>
            </a:r>
            <a:r>
              <a:rPr lang="en-US" sz="2000" dirty="0">
                <a:solidFill>
                  <a:srgbClr val="8A1E40"/>
                </a:solidFill>
                <a:latin typeface="Tahoma" panose="020B0604030504040204" pitchFamily="34" charset="0"/>
                <a:ea typeface="Tahoma" panose="020B0604030504040204" pitchFamily="34" charset="0"/>
                <a:cs typeface="Tahoma" panose="020B0604030504040204" pitchFamily="34" charset="0"/>
              </a:rPr>
              <a:t>between different fields based on their linguistic patterns.</a:t>
            </a:r>
          </a:p>
        </p:txBody>
      </p:sp>
      <p:sp>
        <p:nvSpPr>
          <p:cNvPr id="5" name="Подзаголовок 2">
            <a:extLst>
              <a:ext uri="{FF2B5EF4-FFF2-40B4-BE49-F238E27FC236}">
                <a16:creationId xmlns:a16="http://schemas.microsoft.com/office/drawing/2014/main" id="{3C7DD7F7-589F-6B60-6E80-A76B231675F6}"/>
              </a:ext>
            </a:extLst>
          </p:cNvPr>
          <p:cNvSpPr txBox="1">
            <a:spLocks/>
          </p:cNvSpPr>
          <p:nvPr/>
        </p:nvSpPr>
        <p:spPr>
          <a:xfrm>
            <a:off x="3786843" y="2933753"/>
            <a:ext cx="4618313" cy="62865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i="1" dirty="0">
                <a:solidFill>
                  <a:srgbClr val="8A1E40"/>
                </a:solidFill>
                <a:latin typeface="Tahoma" panose="020B0604030504040204" pitchFamily="34" charset="0"/>
                <a:ea typeface="Tahoma" panose="020B0604030504040204" pitchFamily="34" charset="0"/>
                <a:cs typeface="Tahoma" panose="020B0604030504040204" pitchFamily="34" charset="0"/>
              </a:rPr>
              <a:t>Clustering Techniques Employed</a:t>
            </a:r>
            <a:endParaRPr lang="ru-RU" sz="2000" i="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graphicFrame>
        <p:nvGraphicFramePr>
          <p:cNvPr id="2" name="Таблица 1">
            <a:extLst>
              <a:ext uri="{FF2B5EF4-FFF2-40B4-BE49-F238E27FC236}">
                <a16:creationId xmlns:a16="http://schemas.microsoft.com/office/drawing/2014/main" id="{65B4BE39-AE7A-5552-2697-8E9E8F7D0459}"/>
              </a:ext>
            </a:extLst>
          </p:cNvPr>
          <p:cNvGraphicFramePr>
            <a:graphicFrameLocks noGrp="1"/>
          </p:cNvGraphicFramePr>
          <p:nvPr>
            <p:extLst>
              <p:ext uri="{D42A27DB-BD31-4B8C-83A1-F6EECF244321}">
                <p14:modId xmlns:p14="http://schemas.microsoft.com/office/powerpoint/2010/main" val="1662127135"/>
              </p:ext>
            </p:extLst>
          </p:nvPr>
        </p:nvGraphicFramePr>
        <p:xfrm>
          <a:off x="1787525" y="3562402"/>
          <a:ext cx="8616950" cy="1009652"/>
        </p:xfrm>
        <a:graphic>
          <a:graphicData uri="http://schemas.openxmlformats.org/drawingml/2006/table">
            <a:tbl>
              <a:tblPr firstRow="1" bandRow="1">
                <a:tableStyleId>{69CF1AB2-1976-4502-BF36-3FF5EA218861}</a:tableStyleId>
              </a:tblPr>
              <a:tblGrid>
                <a:gridCol w="4308475">
                  <a:extLst>
                    <a:ext uri="{9D8B030D-6E8A-4147-A177-3AD203B41FA5}">
                      <a16:colId xmlns:a16="http://schemas.microsoft.com/office/drawing/2014/main" val="1858354091"/>
                    </a:ext>
                  </a:extLst>
                </a:gridCol>
                <a:gridCol w="4308475">
                  <a:extLst>
                    <a:ext uri="{9D8B030D-6E8A-4147-A177-3AD203B41FA5}">
                      <a16:colId xmlns:a16="http://schemas.microsoft.com/office/drawing/2014/main" val="4129512412"/>
                    </a:ext>
                  </a:extLst>
                </a:gridCol>
              </a:tblGrid>
              <a:tr h="504826">
                <a:tc>
                  <a:txBody>
                    <a:bodyPr/>
                    <a:lstStyle/>
                    <a:p>
                      <a:pPr algn="ctr"/>
                      <a:r>
                        <a:rPr lang="en-US" b="1" dirty="0">
                          <a:solidFill>
                            <a:srgbClr val="353A5A"/>
                          </a:solidFill>
                          <a:latin typeface="Tahoma" panose="020B0604030504040204" pitchFamily="34" charset="0"/>
                          <a:ea typeface="Tahoma" panose="020B0604030504040204" pitchFamily="34" charset="0"/>
                          <a:cs typeface="Tahoma" panose="020B0604030504040204" pitchFamily="34" charset="0"/>
                        </a:rPr>
                        <a:t>K-Means Clustering</a:t>
                      </a:r>
                      <a:endParaRPr lang="ru-RU" b="1"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b="1" dirty="0">
                          <a:solidFill>
                            <a:srgbClr val="353A5A"/>
                          </a:solidFill>
                          <a:latin typeface="Tahoma" panose="020B0604030504040204" pitchFamily="34" charset="0"/>
                          <a:ea typeface="Tahoma" panose="020B0604030504040204" pitchFamily="34" charset="0"/>
                          <a:cs typeface="Tahoma" panose="020B0604030504040204" pitchFamily="34" charset="0"/>
                        </a:rPr>
                        <a:t>Partitioning Around Medoids (PAM)</a:t>
                      </a:r>
                      <a:endParaRPr lang="ru-RU" b="1"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2480724418"/>
                  </a:ext>
                </a:extLst>
              </a:tr>
              <a:tr h="504826">
                <a:tc>
                  <a:txBody>
                    <a:bodyPr/>
                    <a:lstStyle/>
                    <a:p>
                      <a:pPr algn="ctr"/>
                      <a:r>
                        <a:rPr lang="en-US" b="1" dirty="0">
                          <a:solidFill>
                            <a:srgbClr val="353A5A"/>
                          </a:solidFill>
                          <a:latin typeface="Tahoma" panose="020B0604030504040204" pitchFamily="34" charset="0"/>
                          <a:ea typeface="Tahoma" panose="020B0604030504040204" pitchFamily="34" charset="0"/>
                          <a:cs typeface="Tahoma" panose="020B0604030504040204" pitchFamily="34" charset="0"/>
                        </a:rPr>
                        <a:t>Density-Based Clustering</a:t>
                      </a:r>
                      <a:endParaRPr lang="ru-RU" b="1"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anchor="ctr"/>
                </a:tc>
                <a:tc>
                  <a:txBody>
                    <a:bodyPr/>
                    <a:lstStyle/>
                    <a:p>
                      <a:pPr algn="ctr"/>
                      <a:r>
                        <a:rPr lang="en-US" b="1" dirty="0">
                          <a:solidFill>
                            <a:srgbClr val="353A5A"/>
                          </a:solidFill>
                          <a:latin typeface="Tahoma" panose="020B0604030504040204" pitchFamily="34" charset="0"/>
                          <a:ea typeface="Tahoma" panose="020B0604030504040204" pitchFamily="34" charset="0"/>
                          <a:cs typeface="Tahoma" panose="020B0604030504040204" pitchFamily="34" charset="0"/>
                        </a:rPr>
                        <a:t>Gaussian Mixture Models (GMMs)</a:t>
                      </a:r>
                      <a:endParaRPr lang="ru-RU" b="1"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3110635680"/>
                  </a:ext>
                </a:extLst>
              </a:tr>
            </a:tbl>
          </a:graphicData>
        </a:graphic>
      </p:graphicFrame>
      <p:sp>
        <p:nvSpPr>
          <p:cNvPr id="7" name="Подзаголовок 2">
            <a:extLst>
              <a:ext uri="{FF2B5EF4-FFF2-40B4-BE49-F238E27FC236}">
                <a16:creationId xmlns:a16="http://schemas.microsoft.com/office/drawing/2014/main" id="{E278FECF-A380-CB32-840D-BD197FC9AC59}"/>
              </a:ext>
            </a:extLst>
          </p:cNvPr>
          <p:cNvSpPr txBox="1">
            <a:spLocks/>
          </p:cNvSpPr>
          <p:nvPr/>
        </p:nvSpPr>
        <p:spPr>
          <a:xfrm>
            <a:off x="1522168" y="5056619"/>
            <a:ext cx="9452464" cy="1136635"/>
          </a:xfrm>
          <a:prstGeom prst="rect">
            <a:avLst/>
          </a:prstGeom>
        </p:spPr>
        <p:txBody>
          <a:bodyPr vert="horz" lIns="91440" tIns="45720" rIns="91440" bIns="45720" numCol="1"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dirty="0">
                <a:solidFill>
                  <a:srgbClr val="8A1E40"/>
                </a:solidFill>
                <a:latin typeface="Tahoma" panose="020B0604030504040204" pitchFamily="34" charset="0"/>
                <a:ea typeface="Tahoma" panose="020B0604030504040204" pitchFamily="34" charset="0"/>
                <a:cs typeface="Tahoma" panose="020B0604030504040204" pitchFamily="34" charset="0"/>
              </a:rPr>
              <a:t>For each clustering algorithm, </a:t>
            </a:r>
            <a:r>
              <a:rPr lang="en-US" sz="2000" b="1" dirty="0">
                <a:solidFill>
                  <a:srgbClr val="8A1E40"/>
                </a:solidFill>
                <a:latin typeface="Tahoma" panose="020B0604030504040204" pitchFamily="34" charset="0"/>
                <a:ea typeface="Tahoma" panose="020B0604030504040204" pitchFamily="34" charset="0"/>
                <a:cs typeface="Tahoma" panose="020B0604030504040204" pitchFamily="34" charset="0"/>
              </a:rPr>
              <a:t>we tested </a:t>
            </a:r>
            <a:r>
              <a:rPr lang="en-US" sz="2000" dirty="0">
                <a:solidFill>
                  <a:srgbClr val="8A1E40"/>
                </a:solidFill>
                <a:latin typeface="Tahoma" panose="020B0604030504040204" pitchFamily="34" charset="0"/>
                <a:ea typeface="Tahoma" panose="020B0604030504040204" pitchFamily="34" charset="0"/>
                <a:cs typeface="Tahoma" panose="020B0604030504040204" pitchFamily="34" charset="0"/>
              </a:rPr>
              <a:t>different parameter configurations and identified the best settings to achieve the highest clustering quality.</a:t>
            </a:r>
            <a:endParaRPr lang="en-IL" sz="2000"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05706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353A5A"/>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2329314"/>
            <a:ext cx="12192000" cy="2387600"/>
          </a:xfrm>
        </p:spPr>
        <p:txBody>
          <a:bodyPr anchor="ctr">
            <a:noAutofit/>
          </a:bodyPr>
          <a:lstStyle/>
          <a:p>
            <a:r>
              <a:rPr lang="en-IL" sz="9600" dirty="0">
                <a:solidFill>
                  <a:srgbClr val="FFF3E3"/>
                </a:solidFill>
                <a:latin typeface="Calibri" panose="020F0502020204030204" pitchFamily="34" charset="0"/>
                <a:ea typeface="Tahoma" panose="020B0604030504040204" pitchFamily="34" charset="0"/>
                <a:cs typeface="Calibri" panose="020F0502020204030204" pitchFamily="34" charset="0"/>
              </a:rPr>
              <a:t>3</a:t>
            </a:r>
            <a:r>
              <a:rPr lang="en-US" sz="9600" dirty="0">
                <a:solidFill>
                  <a:srgbClr val="FFF3E3"/>
                </a:solidFill>
                <a:latin typeface="Calibri" panose="020F0502020204030204" pitchFamily="34" charset="0"/>
                <a:ea typeface="Tahoma" panose="020B0604030504040204" pitchFamily="34" charset="0"/>
                <a:cs typeface="Calibri" panose="020F0502020204030204" pitchFamily="34" charset="0"/>
              </a:rPr>
              <a:t>. Results &amp; Insights</a:t>
            </a:r>
            <a:endParaRPr lang="ru-RU" sz="9600"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Tree>
    <p:extLst>
      <p:ext uri="{BB962C8B-B14F-4D97-AF65-F5344CB8AC3E}">
        <p14:creationId xmlns:p14="http://schemas.microsoft.com/office/powerpoint/2010/main" val="2444062600"/>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353A5A"/>
        </a:solidFill>
        <a:effectLst/>
      </p:bgPr>
    </p:bg>
    <p:spTree>
      <p:nvGrpSpPr>
        <p:cNvPr id="1" name="">
          <a:extLst>
            <a:ext uri="{FF2B5EF4-FFF2-40B4-BE49-F238E27FC236}">
              <a16:creationId xmlns:a16="http://schemas.microsoft.com/office/drawing/2014/main" id="{112D58D1-5A29-DB9A-FCCD-C6317044FC0D}"/>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243EE31F-F377-530B-50CD-FE273CD5BE91}"/>
              </a:ext>
            </a:extLst>
          </p:cNvPr>
          <p:cNvSpPr>
            <a:spLocks noGrp="1"/>
          </p:cNvSpPr>
          <p:nvPr>
            <p:ph type="ctrTitle"/>
          </p:nvPr>
        </p:nvSpPr>
        <p:spPr>
          <a:xfrm>
            <a:off x="0" y="2329314"/>
            <a:ext cx="12192000" cy="2387600"/>
          </a:xfrm>
        </p:spPr>
        <p:txBody>
          <a:bodyPr anchor="ctr">
            <a:noAutofit/>
          </a:bodyPr>
          <a:lstStyle/>
          <a:p>
            <a:r>
              <a:rPr lang="en-IL" sz="9600" dirty="0">
                <a:solidFill>
                  <a:srgbClr val="FFF3E3"/>
                </a:solidFill>
                <a:latin typeface="Calibri" panose="020F0502020204030204" pitchFamily="34" charset="0"/>
                <a:ea typeface="Tahoma" panose="020B0604030504040204" pitchFamily="34" charset="0"/>
                <a:cs typeface="Calibri" panose="020F0502020204030204" pitchFamily="34" charset="0"/>
              </a:rPr>
              <a:t>What was expected</a:t>
            </a:r>
            <a:endParaRPr lang="ru-RU" sz="9600"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Tree>
    <p:extLst>
      <p:ext uri="{BB962C8B-B14F-4D97-AF65-F5344CB8AC3E}">
        <p14:creationId xmlns:p14="http://schemas.microsoft.com/office/powerpoint/2010/main" val="1936553271"/>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0"/>
            <a:ext cx="12192000" cy="1434164"/>
          </a:xfrm>
        </p:spPr>
        <p:txBody>
          <a:bodyPr anchor="ctr">
            <a:normAutofit/>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the Model</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sp>
        <p:nvSpPr>
          <p:cNvPr id="5" name="Подзаголовок 2">
            <a:extLst>
              <a:ext uri="{FF2B5EF4-FFF2-40B4-BE49-F238E27FC236}">
                <a16:creationId xmlns:a16="http://schemas.microsoft.com/office/drawing/2014/main" id="{65FF97B9-A44E-0E52-CFEA-F668F5393B3E}"/>
              </a:ext>
            </a:extLst>
          </p:cNvPr>
          <p:cNvSpPr txBox="1">
            <a:spLocks/>
          </p:cNvSpPr>
          <p:nvPr/>
        </p:nvSpPr>
        <p:spPr>
          <a:xfrm>
            <a:off x="3559238" y="1434164"/>
            <a:ext cx="5073523" cy="111063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If the model achieves very high accuracy, for example,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over 85%</a:t>
            </a:r>
          </a:p>
        </p:txBody>
      </p:sp>
      <p:sp>
        <p:nvSpPr>
          <p:cNvPr id="3" name="Подзаголовок 2">
            <a:extLst>
              <a:ext uri="{FF2B5EF4-FFF2-40B4-BE49-F238E27FC236}">
                <a16:creationId xmlns:a16="http://schemas.microsoft.com/office/drawing/2014/main" id="{930608BD-F3B6-E9AE-5906-F9E4B47FFC18}"/>
              </a:ext>
            </a:extLst>
          </p:cNvPr>
          <p:cNvSpPr txBox="1">
            <a:spLocks/>
          </p:cNvSpPr>
          <p:nvPr/>
        </p:nvSpPr>
        <p:spPr>
          <a:xfrm>
            <a:off x="1022476" y="2544802"/>
            <a:ext cx="5073523" cy="111063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The metalanguages of each field are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quite unique</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showing little similarity between them</a:t>
            </a:r>
            <a:endParaRPr lang="en-US" b="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sp>
        <p:nvSpPr>
          <p:cNvPr id="4" name="Подзаголовок 2">
            <a:extLst>
              <a:ext uri="{FF2B5EF4-FFF2-40B4-BE49-F238E27FC236}">
                <a16:creationId xmlns:a16="http://schemas.microsoft.com/office/drawing/2014/main" id="{481C2490-CA34-911D-508A-5B4D3186F5B6}"/>
              </a:ext>
            </a:extLst>
          </p:cNvPr>
          <p:cNvSpPr txBox="1">
            <a:spLocks/>
          </p:cNvSpPr>
          <p:nvPr/>
        </p:nvSpPr>
        <p:spPr>
          <a:xfrm>
            <a:off x="6095999" y="2544802"/>
            <a:ext cx="5073523" cy="111063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Might indicate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potential issues </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with our data or model</a:t>
            </a:r>
            <a:endParaRPr lang="en-US" b="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sp>
        <p:nvSpPr>
          <p:cNvPr id="6" name="Подзаголовок 2">
            <a:extLst>
              <a:ext uri="{FF2B5EF4-FFF2-40B4-BE49-F238E27FC236}">
                <a16:creationId xmlns:a16="http://schemas.microsoft.com/office/drawing/2014/main" id="{5F5E92ED-895D-58B2-968A-03F2EB714975}"/>
              </a:ext>
            </a:extLst>
          </p:cNvPr>
          <p:cNvSpPr txBox="1">
            <a:spLocks/>
          </p:cNvSpPr>
          <p:nvPr/>
        </p:nvSpPr>
        <p:spPr>
          <a:xfrm>
            <a:off x="3316407" y="3904915"/>
            <a:ext cx="5316354" cy="111063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If the model achieves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low accuracy</a:t>
            </a:r>
          </a:p>
        </p:txBody>
      </p:sp>
      <p:sp>
        <p:nvSpPr>
          <p:cNvPr id="7" name="Подзаголовок 2">
            <a:extLst>
              <a:ext uri="{FF2B5EF4-FFF2-40B4-BE49-F238E27FC236}">
                <a16:creationId xmlns:a16="http://schemas.microsoft.com/office/drawing/2014/main" id="{CC01B67D-A849-64B8-82FB-BF405EBC7288}"/>
              </a:ext>
            </a:extLst>
          </p:cNvPr>
          <p:cNvSpPr txBox="1">
            <a:spLocks/>
          </p:cNvSpPr>
          <p:nvPr/>
        </p:nvSpPr>
        <p:spPr>
          <a:xfrm>
            <a:off x="1174876" y="5015552"/>
            <a:ext cx="5073523" cy="1110638"/>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The metalanguages of different fields are so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similar</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that the model struggles to distinguish between them</a:t>
            </a:r>
            <a:endParaRPr lang="en-US" b="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sp>
        <p:nvSpPr>
          <p:cNvPr id="9" name="Подзаголовок 2">
            <a:extLst>
              <a:ext uri="{FF2B5EF4-FFF2-40B4-BE49-F238E27FC236}">
                <a16:creationId xmlns:a16="http://schemas.microsoft.com/office/drawing/2014/main" id="{2C92CFA7-7A62-D426-2D94-45E76CC67B66}"/>
              </a:ext>
            </a:extLst>
          </p:cNvPr>
          <p:cNvSpPr txBox="1">
            <a:spLocks/>
          </p:cNvSpPr>
          <p:nvPr/>
        </p:nvSpPr>
        <p:spPr>
          <a:xfrm>
            <a:off x="6248399" y="5017205"/>
            <a:ext cx="5073523" cy="111063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Might indicate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potential issues </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with our data or model</a:t>
            </a:r>
            <a:endParaRPr lang="en-US" b="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cxnSp>
        <p:nvCxnSpPr>
          <p:cNvPr id="12" name="Прямая со стрелкой 11">
            <a:extLst>
              <a:ext uri="{FF2B5EF4-FFF2-40B4-BE49-F238E27FC236}">
                <a16:creationId xmlns:a16="http://schemas.microsoft.com/office/drawing/2014/main" id="{F6059508-DFB4-C0B6-F453-315666642F83}"/>
              </a:ext>
            </a:extLst>
          </p:cNvPr>
          <p:cNvCxnSpPr>
            <a:cxnSpLocks/>
            <a:endCxn id="3" idx="0"/>
          </p:cNvCxnSpPr>
          <p:nvPr/>
        </p:nvCxnSpPr>
        <p:spPr>
          <a:xfrm flipH="1">
            <a:off x="3559238" y="2347546"/>
            <a:ext cx="2536761" cy="197256"/>
          </a:xfrm>
          <a:prstGeom prst="straightConnector1">
            <a:avLst/>
          </a:prstGeom>
          <a:ln>
            <a:solidFill>
              <a:srgbClr val="8A1E40"/>
            </a:solidFill>
            <a:tailEnd type="triangle"/>
          </a:ln>
        </p:spPr>
        <p:style>
          <a:lnRef idx="3">
            <a:schemeClr val="accent2"/>
          </a:lnRef>
          <a:fillRef idx="0">
            <a:schemeClr val="accent2"/>
          </a:fillRef>
          <a:effectRef idx="2">
            <a:schemeClr val="accent2"/>
          </a:effectRef>
          <a:fontRef idx="minor">
            <a:schemeClr val="tx1"/>
          </a:fontRef>
        </p:style>
      </p:cxnSp>
      <p:cxnSp>
        <p:nvCxnSpPr>
          <p:cNvPr id="15" name="Прямая со стрелкой 14">
            <a:extLst>
              <a:ext uri="{FF2B5EF4-FFF2-40B4-BE49-F238E27FC236}">
                <a16:creationId xmlns:a16="http://schemas.microsoft.com/office/drawing/2014/main" id="{48DF14EF-795F-DCC0-4D0B-9770545D5262}"/>
              </a:ext>
            </a:extLst>
          </p:cNvPr>
          <p:cNvCxnSpPr>
            <a:cxnSpLocks/>
            <a:endCxn id="7" idx="0"/>
          </p:cNvCxnSpPr>
          <p:nvPr/>
        </p:nvCxnSpPr>
        <p:spPr>
          <a:xfrm flipH="1">
            <a:off x="3711638" y="4668715"/>
            <a:ext cx="2262946" cy="346837"/>
          </a:xfrm>
          <a:prstGeom prst="straightConnector1">
            <a:avLst/>
          </a:prstGeom>
          <a:ln>
            <a:solidFill>
              <a:srgbClr val="8A1E40"/>
            </a:solidFill>
            <a:tailEnd type="triangle"/>
          </a:ln>
        </p:spPr>
        <p:style>
          <a:lnRef idx="3">
            <a:schemeClr val="accent2"/>
          </a:lnRef>
          <a:fillRef idx="0">
            <a:schemeClr val="accent2"/>
          </a:fillRef>
          <a:effectRef idx="2">
            <a:schemeClr val="accent2"/>
          </a:effectRef>
          <a:fontRef idx="minor">
            <a:schemeClr val="tx1"/>
          </a:fontRef>
        </p:style>
      </p:cxnSp>
      <p:cxnSp>
        <p:nvCxnSpPr>
          <p:cNvPr id="18" name="Прямая со стрелкой 17">
            <a:extLst>
              <a:ext uri="{FF2B5EF4-FFF2-40B4-BE49-F238E27FC236}">
                <a16:creationId xmlns:a16="http://schemas.microsoft.com/office/drawing/2014/main" id="{9B113EFF-BB44-1FAB-B02C-799FD8DFEA60}"/>
              </a:ext>
            </a:extLst>
          </p:cNvPr>
          <p:cNvCxnSpPr>
            <a:cxnSpLocks/>
            <a:endCxn id="4" idx="0"/>
          </p:cNvCxnSpPr>
          <p:nvPr/>
        </p:nvCxnSpPr>
        <p:spPr>
          <a:xfrm>
            <a:off x="6095999" y="2347546"/>
            <a:ext cx="2536762" cy="197256"/>
          </a:xfrm>
          <a:prstGeom prst="straightConnector1">
            <a:avLst/>
          </a:prstGeom>
          <a:ln>
            <a:solidFill>
              <a:srgbClr val="8A1E40"/>
            </a:solidFill>
            <a:tailEnd type="triangle"/>
          </a:ln>
        </p:spPr>
        <p:style>
          <a:lnRef idx="3">
            <a:schemeClr val="accent2"/>
          </a:lnRef>
          <a:fillRef idx="0">
            <a:schemeClr val="accent2"/>
          </a:fillRef>
          <a:effectRef idx="2">
            <a:schemeClr val="accent2"/>
          </a:effectRef>
          <a:fontRef idx="minor">
            <a:schemeClr val="tx1"/>
          </a:fontRef>
        </p:style>
      </p:cxnSp>
      <p:cxnSp>
        <p:nvCxnSpPr>
          <p:cNvPr id="21" name="Прямая со стрелкой 20">
            <a:extLst>
              <a:ext uri="{FF2B5EF4-FFF2-40B4-BE49-F238E27FC236}">
                <a16:creationId xmlns:a16="http://schemas.microsoft.com/office/drawing/2014/main" id="{92D9150B-5B27-FBD8-80C0-E9AE12A5FC40}"/>
              </a:ext>
            </a:extLst>
          </p:cNvPr>
          <p:cNvCxnSpPr>
            <a:cxnSpLocks/>
          </p:cNvCxnSpPr>
          <p:nvPr/>
        </p:nvCxnSpPr>
        <p:spPr>
          <a:xfrm>
            <a:off x="5965792" y="4668715"/>
            <a:ext cx="2810577" cy="348490"/>
          </a:xfrm>
          <a:prstGeom prst="straightConnector1">
            <a:avLst/>
          </a:prstGeom>
          <a:ln>
            <a:solidFill>
              <a:srgbClr val="8A1E4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40136220"/>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0"/>
            <a:ext cx="12192000" cy="1434164"/>
          </a:xfrm>
        </p:spPr>
        <p:txBody>
          <a:bodyPr anchor="ctr">
            <a:normAutofit/>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Clustering</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sp>
        <p:nvSpPr>
          <p:cNvPr id="5" name="Подзаголовок 2">
            <a:extLst>
              <a:ext uri="{FF2B5EF4-FFF2-40B4-BE49-F238E27FC236}">
                <a16:creationId xmlns:a16="http://schemas.microsoft.com/office/drawing/2014/main" id="{65FF97B9-A44E-0E52-CFEA-F668F5393B3E}"/>
              </a:ext>
            </a:extLst>
          </p:cNvPr>
          <p:cNvSpPr txBox="1">
            <a:spLocks/>
          </p:cNvSpPr>
          <p:nvPr/>
        </p:nvSpPr>
        <p:spPr>
          <a:xfrm>
            <a:off x="779645" y="1410327"/>
            <a:ext cx="5073523" cy="111063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If the model achieves very high accuracy, for example,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over 85%</a:t>
            </a:r>
          </a:p>
        </p:txBody>
      </p:sp>
      <p:sp>
        <p:nvSpPr>
          <p:cNvPr id="3" name="Подзаголовок 2">
            <a:extLst>
              <a:ext uri="{FF2B5EF4-FFF2-40B4-BE49-F238E27FC236}">
                <a16:creationId xmlns:a16="http://schemas.microsoft.com/office/drawing/2014/main" id="{930608BD-F3B6-E9AE-5906-F9E4B47FFC18}"/>
              </a:ext>
            </a:extLst>
          </p:cNvPr>
          <p:cNvSpPr txBox="1">
            <a:spLocks/>
          </p:cNvSpPr>
          <p:nvPr/>
        </p:nvSpPr>
        <p:spPr>
          <a:xfrm>
            <a:off x="5480176" y="2544802"/>
            <a:ext cx="5073523" cy="111063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Each cluster will contain texts from only one specific field,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reflecting distinct linguistic patterns</a:t>
            </a:r>
          </a:p>
        </p:txBody>
      </p:sp>
      <p:sp>
        <p:nvSpPr>
          <p:cNvPr id="6" name="Подзаголовок 2">
            <a:extLst>
              <a:ext uri="{FF2B5EF4-FFF2-40B4-BE49-F238E27FC236}">
                <a16:creationId xmlns:a16="http://schemas.microsoft.com/office/drawing/2014/main" id="{5F5E92ED-895D-58B2-968A-03F2EB714975}"/>
              </a:ext>
            </a:extLst>
          </p:cNvPr>
          <p:cNvSpPr txBox="1">
            <a:spLocks/>
          </p:cNvSpPr>
          <p:nvPr/>
        </p:nvSpPr>
        <p:spPr>
          <a:xfrm>
            <a:off x="779645" y="3904915"/>
            <a:ext cx="5316354" cy="111063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If the model achieves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low accuracy</a:t>
            </a:r>
          </a:p>
        </p:txBody>
      </p:sp>
      <p:sp>
        <p:nvSpPr>
          <p:cNvPr id="7" name="Подзаголовок 2">
            <a:extLst>
              <a:ext uri="{FF2B5EF4-FFF2-40B4-BE49-F238E27FC236}">
                <a16:creationId xmlns:a16="http://schemas.microsoft.com/office/drawing/2014/main" id="{CC01B67D-A849-64B8-82FB-BF405EBC7288}"/>
              </a:ext>
            </a:extLst>
          </p:cNvPr>
          <p:cNvSpPr txBox="1">
            <a:spLocks/>
          </p:cNvSpPr>
          <p:nvPr/>
        </p:nvSpPr>
        <p:spPr>
          <a:xfrm>
            <a:off x="5480176" y="5015553"/>
            <a:ext cx="5073523" cy="148196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Each cluster contains texts from multiple fields, suggesting that the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metalanguages</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across these fields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are too similar</a:t>
            </a:r>
          </a:p>
        </p:txBody>
      </p:sp>
      <p:cxnSp>
        <p:nvCxnSpPr>
          <p:cNvPr id="12" name="Прямая со стрелкой 11">
            <a:extLst>
              <a:ext uri="{FF2B5EF4-FFF2-40B4-BE49-F238E27FC236}">
                <a16:creationId xmlns:a16="http://schemas.microsoft.com/office/drawing/2014/main" id="{F6059508-DFB4-C0B6-F453-315666642F83}"/>
              </a:ext>
            </a:extLst>
          </p:cNvPr>
          <p:cNvCxnSpPr>
            <a:cxnSpLocks/>
            <a:stCxn id="5" idx="2"/>
            <a:endCxn id="3" idx="1"/>
          </p:cNvCxnSpPr>
          <p:nvPr/>
        </p:nvCxnSpPr>
        <p:spPr>
          <a:xfrm>
            <a:off x="3316407" y="2520965"/>
            <a:ext cx="2163769" cy="579156"/>
          </a:xfrm>
          <a:prstGeom prst="straightConnector1">
            <a:avLst/>
          </a:prstGeom>
          <a:ln>
            <a:solidFill>
              <a:srgbClr val="8A1E40"/>
            </a:solidFill>
            <a:tailEnd type="triangle"/>
          </a:ln>
        </p:spPr>
        <p:style>
          <a:lnRef idx="3">
            <a:schemeClr val="accent2"/>
          </a:lnRef>
          <a:fillRef idx="0">
            <a:schemeClr val="accent2"/>
          </a:fillRef>
          <a:effectRef idx="2">
            <a:schemeClr val="accent2"/>
          </a:effectRef>
          <a:fontRef idx="minor">
            <a:schemeClr val="tx1"/>
          </a:fontRef>
        </p:style>
      </p:cxnSp>
      <p:cxnSp>
        <p:nvCxnSpPr>
          <p:cNvPr id="15" name="Прямая со стрелкой 14">
            <a:extLst>
              <a:ext uri="{FF2B5EF4-FFF2-40B4-BE49-F238E27FC236}">
                <a16:creationId xmlns:a16="http://schemas.microsoft.com/office/drawing/2014/main" id="{48DF14EF-795F-DCC0-4D0B-9770545D5262}"/>
              </a:ext>
            </a:extLst>
          </p:cNvPr>
          <p:cNvCxnSpPr>
            <a:cxnSpLocks/>
            <a:stCxn id="6" idx="2"/>
            <a:endCxn id="7" idx="1"/>
          </p:cNvCxnSpPr>
          <p:nvPr/>
        </p:nvCxnSpPr>
        <p:spPr>
          <a:xfrm>
            <a:off x="3437822" y="5015553"/>
            <a:ext cx="2042354" cy="740982"/>
          </a:xfrm>
          <a:prstGeom prst="straightConnector1">
            <a:avLst/>
          </a:prstGeom>
          <a:ln>
            <a:solidFill>
              <a:srgbClr val="8A1E4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133239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353A5A"/>
        </a:solidFill>
        <a:effectLst/>
      </p:bgPr>
    </p:bg>
    <p:spTree>
      <p:nvGrpSpPr>
        <p:cNvPr id="1" name="">
          <a:extLst>
            <a:ext uri="{FF2B5EF4-FFF2-40B4-BE49-F238E27FC236}">
              <a16:creationId xmlns:a16="http://schemas.microsoft.com/office/drawing/2014/main" id="{BBA76888-552F-FA27-0C5E-95ED5DED85D6}"/>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DAFDA7A5-5DF1-A9A7-8366-5A6B1FACA171}"/>
              </a:ext>
            </a:extLst>
          </p:cNvPr>
          <p:cNvSpPr>
            <a:spLocks noGrp="1"/>
          </p:cNvSpPr>
          <p:nvPr>
            <p:ph type="ctrTitle"/>
          </p:nvPr>
        </p:nvSpPr>
        <p:spPr>
          <a:xfrm>
            <a:off x="0" y="2329314"/>
            <a:ext cx="12192000" cy="2387600"/>
          </a:xfrm>
        </p:spPr>
        <p:txBody>
          <a:bodyPr anchor="ctr">
            <a:noAutofit/>
          </a:bodyPr>
          <a:lstStyle/>
          <a:p>
            <a:r>
              <a:rPr lang="en-IL" sz="9600" dirty="0">
                <a:solidFill>
                  <a:srgbClr val="FFF3E3"/>
                </a:solidFill>
                <a:latin typeface="Calibri" panose="020F0502020204030204" pitchFamily="34" charset="0"/>
                <a:ea typeface="Tahoma" panose="020B0604030504040204" pitchFamily="34" charset="0"/>
                <a:cs typeface="Calibri" panose="020F0502020204030204" pitchFamily="34" charset="0"/>
              </a:rPr>
              <a:t>What we achieved</a:t>
            </a:r>
            <a:endParaRPr lang="ru-RU" sz="9600"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Tree>
    <p:extLst>
      <p:ext uri="{BB962C8B-B14F-4D97-AF65-F5344CB8AC3E}">
        <p14:creationId xmlns:p14="http://schemas.microsoft.com/office/powerpoint/2010/main" val="1476994501"/>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0"/>
            <a:ext cx="12192000" cy="962526"/>
          </a:xfrm>
        </p:spPr>
        <p:txBody>
          <a:bodyPr anchor="ctr">
            <a:normAutofit/>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the Model</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sp>
        <p:nvSpPr>
          <p:cNvPr id="5" name="Подзаголовок 2">
            <a:extLst>
              <a:ext uri="{FF2B5EF4-FFF2-40B4-BE49-F238E27FC236}">
                <a16:creationId xmlns:a16="http://schemas.microsoft.com/office/drawing/2014/main" id="{65FF97B9-A44E-0E52-CFEA-F668F5393B3E}"/>
              </a:ext>
            </a:extLst>
          </p:cNvPr>
          <p:cNvSpPr txBox="1">
            <a:spLocks/>
          </p:cNvSpPr>
          <p:nvPr/>
        </p:nvSpPr>
        <p:spPr>
          <a:xfrm>
            <a:off x="224119" y="962526"/>
            <a:ext cx="5692588" cy="5653427"/>
          </a:xfrm>
          <a:prstGeom prst="rect">
            <a:avLst/>
          </a:prstGeom>
        </p:spPr>
        <p:txBody>
          <a:bodyPr vert="horz" lIns="91440" tIns="45720" rIns="91440" bIns="45720" rtlCol="0" anchor="ctr">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After training our XLNet model, we achieved an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accuracy of 83% </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in classifying texts from Mathematics and Computer Science even after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domain-specific terminology was removed</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342900" indent="-342900" algn="l">
              <a:buFont typeface="Arial" panose="020B0604020202020204" pitchFamily="34" charset="0"/>
              <a:buChar char="•"/>
            </a:pP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Distinct Metalanguages</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t>
            </a:r>
            <a:r>
              <a:rPr lang="en-IL" dirty="0">
                <a:solidFill>
                  <a:srgbClr val="8A1E40"/>
                </a:solidFill>
                <a:latin typeface="Tahoma" panose="020B0604030504040204" pitchFamily="34" charset="0"/>
                <a:ea typeface="Tahoma" panose="020B0604030504040204" pitchFamily="34" charset="0"/>
                <a:cs typeface="Tahoma" panose="020B0604030504040204" pitchFamily="34" charset="0"/>
              </a:rPr>
              <a:t> </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The confusion matrix shows that the model reliably distinguishes Mathematics from Computer Science, suggesting each field possesses its own linguistic structure and reasoning style.</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342900" indent="-342900" algn="l">
              <a:buFont typeface="Arial" panose="020B0604020202020204" pitchFamily="34" charset="0"/>
              <a:buChar char="•"/>
            </a:pP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Subfield Overlaps</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t>
            </a:r>
            <a:r>
              <a:rPr lang="en-IL" dirty="0">
                <a:solidFill>
                  <a:srgbClr val="8A1E40"/>
                </a:solidFill>
                <a:latin typeface="Tahoma" panose="020B0604030504040204" pitchFamily="34" charset="0"/>
                <a:ea typeface="Tahoma" panose="020B0604030504040204" pitchFamily="34" charset="0"/>
                <a:cs typeface="Tahoma" panose="020B0604030504040204" pitchFamily="34" charset="0"/>
              </a:rPr>
              <a:t> </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Within each field, closely related subfields were harder to differentiate, implying they share enough structural and linguistic patterns to blur boundaries.</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Taken together, these findings indicate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no guaranteed correlation </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between proficiency in Mathematics and Computer Science—each discipline demands its own cognitive and linguistic framework. However, within a single field, excelling in one subfield often makes it easier to succeed in another, due to common language features and approaches.</a:t>
            </a:r>
            <a:endParaRPr lang="en-US" b="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pic>
        <p:nvPicPr>
          <p:cNvPr id="10" name="Рисунок 9" descr="Изображение выглядит как текст, снимок экрана, число, диаграмма&#10;&#10;Автоматически созданное описание">
            <a:extLst>
              <a:ext uri="{FF2B5EF4-FFF2-40B4-BE49-F238E27FC236}">
                <a16:creationId xmlns:a16="http://schemas.microsoft.com/office/drawing/2014/main" id="{AADA6B43-95CA-D8F0-5670-794AFCB880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347538"/>
            <a:ext cx="5938632" cy="5001472"/>
          </a:xfrm>
          <a:prstGeom prst="rect">
            <a:avLst/>
          </a:prstGeom>
        </p:spPr>
      </p:pic>
    </p:spTree>
    <p:extLst>
      <p:ext uri="{BB962C8B-B14F-4D97-AF65-F5344CB8AC3E}">
        <p14:creationId xmlns:p14="http://schemas.microsoft.com/office/powerpoint/2010/main" val="3993802929"/>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2ABA1F3B-1D1F-280C-68D7-771D46B5E1B0}"/>
            </a:ext>
          </a:extLst>
        </p:cNvPr>
        <p:cNvGrpSpPr/>
        <p:nvPr/>
      </p:nvGrpSpPr>
      <p:grpSpPr>
        <a:xfrm>
          <a:off x="0" y="0"/>
          <a:ext cx="0" cy="0"/>
          <a:chOff x="0" y="0"/>
          <a:chExt cx="0" cy="0"/>
        </a:xfrm>
      </p:grpSpPr>
      <p:pic>
        <p:nvPicPr>
          <p:cNvPr id="9" name="Рисунок 8">
            <a:extLst>
              <a:ext uri="{FF2B5EF4-FFF2-40B4-BE49-F238E27FC236}">
                <a16:creationId xmlns:a16="http://schemas.microsoft.com/office/drawing/2014/main" id="{2148011D-823F-979B-FDBB-E28E0D350C40}"/>
              </a:ext>
            </a:extLst>
          </p:cNvPr>
          <p:cNvPicPr>
            <a:picLocks noChangeAspect="1"/>
          </p:cNvPicPr>
          <p:nvPr/>
        </p:nvPicPr>
        <p:blipFill>
          <a:blip r:embed="rId3"/>
          <a:stretch>
            <a:fillRect/>
          </a:stretch>
        </p:blipFill>
        <p:spPr>
          <a:xfrm>
            <a:off x="2152185" y="202284"/>
            <a:ext cx="1481859" cy="2189858"/>
          </a:xfrm>
          <a:prstGeom prst="rect">
            <a:avLst/>
          </a:prstGeom>
        </p:spPr>
      </p:pic>
      <p:pic>
        <p:nvPicPr>
          <p:cNvPr id="11" name="Рисунок 10" descr="Изображение выглядит как текст, снимок экрана, число, диаграмма&#10;&#10;Автоматически созданное описание">
            <a:extLst>
              <a:ext uri="{FF2B5EF4-FFF2-40B4-BE49-F238E27FC236}">
                <a16:creationId xmlns:a16="http://schemas.microsoft.com/office/drawing/2014/main" id="{894FB661-C8FA-159A-42EF-39DA733982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6425" y="733935"/>
            <a:ext cx="6400115" cy="5390130"/>
          </a:xfrm>
          <a:prstGeom prst="rect">
            <a:avLst/>
          </a:prstGeom>
        </p:spPr>
      </p:pic>
      <p:sp>
        <p:nvSpPr>
          <p:cNvPr id="12" name="Прямоугольник: скругленные углы 11">
            <a:extLst>
              <a:ext uri="{FF2B5EF4-FFF2-40B4-BE49-F238E27FC236}">
                <a16:creationId xmlns:a16="http://schemas.microsoft.com/office/drawing/2014/main" id="{9C290AC9-5109-7F41-06A1-570110FFEFDD}"/>
              </a:ext>
            </a:extLst>
          </p:cNvPr>
          <p:cNvSpPr/>
          <p:nvPr/>
        </p:nvSpPr>
        <p:spPr>
          <a:xfrm>
            <a:off x="6201143" y="1776055"/>
            <a:ext cx="383433" cy="285118"/>
          </a:xfrm>
          <a:prstGeom prst="roundRect">
            <a:avLst/>
          </a:prstGeom>
          <a:noFill/>
          <a:ln w="28575">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Прямоугольник: скругленные углы 12">
            <a:extLst>
              <a:ext uri="{FF2B5EF4-FFF2-40B4-BE49-F238E27FC236}">
                <a16:creationId xmlns:a16="http://schemas.microsoft.com/office/drawing/2014/main" id="{6AAD6D32-E307-92D3-01C1-E05397880433}"/>
              </a:ext>
            </a:extLst>
          </p:cNvPr>
          <p:cNvSpPr/>
          <p:nvPr/>
        </p:nvSpPr>
        <p:spPr>
          <a:xfrm>
            <a:off x="6968746" y="1056479"/>
            <a:ext cx="383433" cy="285118"/>
          </a:xfrm>
          <a:prstGeom prst="roundRect">
            <a:avLst/>
          </a:prstGeom>
          <a:noFill/>
          <a:ln w="28575">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Прямоугольник: скругленные углы 13">
            <a:extLst>
              <a:ext uri="{FF2B5EF4-FFF2-40B4-BE49-F238E27FC236}">
                <a16:creationId xmlns:a16="http://schemas.microsoft.com/office/drawing/2014/main" id="{EA0AB131-9FE4-89D8-3BE4-25B09D50024F}"/>
              </a:ext>
            </a:extLst>
          </p:cNvPr>
          <p:cNvSpPr/>
          <p:nvPr/>
        </p:nvSpPr>
        <p:spPr>
          <a:xfrm>
            <a:off x="9959035" y="5271730"/>
            <a:ext cx="383433" cy="285118"/>
          </a:xfrm>
          <a:prstGeom prst="roundRect">
            <a:avLst/>
          </a:prstGeom>
          <a:no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Прямоугольник: скругленные углы 14">
            <a:extLst>
              <a:ext uri="{FF2B5EF4-FFF2-40B4-BE49-F238E27FC236}">
                <a16:creationId xmlns:a16="http://schemas.microsoft.com/office/drawing/2014/main" id="{ED7661FA-0F3D-AA0D-24BE-7B58946F8A5D}"/>
              </a:ext>
            </a:extLst>
          </p:cNvPr>
          <p:cNvSpPr/>
          <p:nvPr/>
        </p:nvSpPr>
        <p:spPr>
          <a:xfrm>
            <a:off x="10725517" y="4568560"/>
            <a:ext cx="383433" cy="285118"/>
          </a:xfrm>
          <a:prstGeom prst="roundRect">
            <a:avLst/>
          </a:prstGeom>
          <a:no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Прямоугольник: скругленные углы 15">
            <a:extLst>
              <a:ext uri="{FF2B5EF4-FFF2-40B4-BE49-F238E27FC236}">
                <a16:creationId xmlns:a16="http://schemas.microsoft.com/office/drawing/2014/main" id="{09946B7D-3D81-D7F6-57F1-EFBF9090903C}"/>
              </a:ext>
            </a:extLst>
          </p:cNvPr>
          <p:cNvSpPr/>
          <p:nvPr/>
        </p:nvSpPr>
        <p:spPr>
          <a:xfrm>
            <a:off x="6115050" y="936734"/>
            <a:ext cx="2721910" cy="2221949"/>
          </a:xfrm>
          <a:prstGeom prst="roundRect">
            <a:avLst/>
          </a:prstGeom>
          <a:no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Прямоугольник: скругленные углы 16">
            <a:extLst>
              <a:ext uri="{FF2B5EF4-FFF2-40B4-BE49-F238E27FC236}">
                <a16:creationId xmlns:a16="http://schemas.microsoft.com/office/drawing/2014/main" id="{AF1AC0B0-FBC0-194A-8F45-ACD96EA0A973}"/>
              </a:ext>
            </a:extLst>
          </p:cNvPr>
          <p:cNvSpPr/>
          <p:nvPr/>
        </p:nvSpPr>
        <p:spPr>
          <a:xfrm>
            <a:off x="8425054" y="2962758"/>
            <a:ext cx="2841339" cy="2741545"/>
          </a:xfrm>
          <a:prstGeom prst="roundRect">
            <a:avLst/>
          </a:prstGeom>
          <a:noFill/>
          <a:ln w="28575">
            <a:solidFill>
              <a:srgbClr val="D7B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9" name="Рисунок 18">
            <a:extLst>
              <a:ext uri="{FF2B5EF4-FFF2-40B4-BE49-F238E27FC236}">
                <a16:creationId xmlns:a16="http://schemas.microsoft.com/office/drawing/2014/main" id="{02C29C9E-41AA-056B-62F6-35E243FA44B9}"/>
              </a:ext>
            </a:extLst>
          </p:cNvPr>
          <p:cNvPicPr>
            <a:picLocks noChangeAspect="1"/>
          </p:cNvPicPr>
          <p:nvPr/>
        </p:nvPicPr>
        <p:blipFill>
          <a:blip r:embed="rId5"/>
          <a:stretch>
            <a:fillRect/>
          </a:stretch>
        </p:blipFill>
        <p:spPr>
          <a:xfrm>
            <a:off x="128122" y="2392142"/>
            <a:ext cx="5529989" cy="1761697"/>
          </a:xfrm>
          <a:prstGeom prst="rect">
            <a:avLst/>
          </a:prstGeom>
        </p:spPr>
      </p:pic>
      <p:pic>
        <p:nvPicPr>
          <p:cNvPr id="25" name="Рисунок 24">
            <a:extLst>
              <a:ext uri="{FF2B5EF4-FFF2-40B4-BE49-F238E27FC236}">
                <a16:creationId xmlns:a16="http://schemas.microsoft.com/office/drawing/2014/main" id="{D4CBDE43-84C9-E9D5-7BD6-549F04DF16BC}"/>
              </a:ext>
            </a:extLst>
          </p:cNvPr>
          <p:cNvPicPr>
            <a:picLocks noChangeAspect="1"/>
          </p:cNvPicPr>
          <p:nvPr/>
        </p:nvPicPr>
        <p:blipFill>
          <a:blip r:embed="rId6"/>
          <a:stretch>
            <a:fillRect/>
          </a:stretch>
        </p:blipFill>
        <p:spPr>
          <a:xfrm>
            <a:off x="128121" y="4208041"/>
            <a:ext cx="5529989" cy="1916024"/>
          </a:xfrm>
          <a:prstGeom prst="rect">
            <a:avLst/>
          </a:prstGeom>
        </p:spPr>
      </p:pic>
    </p:spTree>
    <p:extLst>
      <p:ext uri="{BB962C8B-B14F-4D97-AF65-F5344CB8AC3E}">
        <p14:creationId xmlns:p14="http://schemas.microsoft.com/office/powerpoint/2010/main" val="3188557072"/>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362BA81D-E008-BAF0-F6C4-4C43451F4E85}"/>
            </a:ext>
          </a:extLst>
        </p:cNvPr>
        <p:cNvGrpSpPr/>
        <p:nvPr/>
      </p:nvGrpSpPr>
      <p:grpSpPr>
        <a:xfrm>
          <a:off x="0" y="0"/>
          <a:ext cx="0" cy="0"/>
          <a:chOff x="0" y="0"/>
          <a:chExt cx="0" cy="0"/>
        </a:xfrm>
      </p:grpSpPr>
      <p:pic>
        <p:nvPicPr>
          <p:cNvPr id="21" name="Рисунок 20">
            <a:extLst>
              <a:ext uri="{FF2B5EF4-FFF2-40B4-BE49-F238E27FC236}">
                <a16:creationId xmlns:a16="http://schemas.microsoft.com/office/drawing/2014/main" id="{AA24EE86-54FB-30F0-6860-64FD8F6B33BE}"/>
              </a:ext>
            </a:extLst>
          </p:cNvPr>
          <p:cNvPicPr>
            <a:picLocks noChangeAspect="1"/>
          </p:cNvPicPr>
          <p:nvPr/>
        </p:nvPicPr>
        <p:blipFill>
          <a:blip r:embed="rId2"/>
          <a:stretch>
            <a:fillRect/>
          </a:stretch>
        </p:blipFill>
        <p:spPr>
          <a:xfrm>
            <a:off x="7485656" y="3789124"/>
            <a:ext cx="3224137" cy="2396609"/>
          </a:xfrm>
          <a:prstGeom prst="rect">
            <a:avLst/>
          </a:prstGeom>
        </p:spPr>
      </p:pic>
      <p:pic>
        <p:nvPicPr>
          <p:cNvPr id="23" name="Рисунок 22">
            <a:extLst>
              <a:ext uri="{FF2B5EF4-FFF2-40B4-BE49-F238E27FC236}">
                <a16:creationId xmlns:a16="http://schemas.microsoft.com/office/drawing/2014/main" id="{73040760-2B1F-50DA-86E3-05F5CD58D83F}"/>
              </a:ext>
            </a:extLst>
          </p:cNvPr>
          <p:cNvPicPr>
            <a:picLocks noChangeAspect="1"/>
          </p:cNvPicPr>
          <p:nvPr/>
        </p:nvPicPr>
        <p:blipFill>
          <a:blip r:embed="rId3"/>
          <a:stretch>
            <a:fillRect/>
          </a:stretch>
        </p:blipFill>
        <p:spPr>
          <a:xfrm>
            <a:off x="415407" y="672262"/>
            <a:ext cx="6089174" cy="5513471"/>
          </a:xfrm>
          <a:prstGeom prst="rect">
            <a:avLst/>
          </a:prstGeom>
        </p:spPr>
      </p:pic>
      <p:sp>
        <p:nvSpPr>
          <p:cNvPr id="2" name="Подзаголовок 2">
            <a:extLst>
              <a:ext uri="{FF2B5EF4-FFF2-40B4-BE49-F238E27FC236}">
                <a16:creationId xmlns:a16="http://schemas.microsoft.com/office/drawing/2014/main" id="{A10ED2C2-9F2E-D459-0C49-D513A5050AFB}"/>
              </a:ext>
            </a:extLst>
          </p:cNvPr>
          <p:cNvSpPr txBox="1">
            <a:spLocks/>
          </p:cNvSpPr>
          <p:nvPr/>
        </p:nvSpPr>
        <p:spPr>
          <a:xfrm>
            <a:off x="6560962" y="672262"/>
            <a:ext cx="5073523" cy="3116861"/>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rPr>
              <a:t>W</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e achieved strong performance on the test set</a:t>
            </a:r>
            <a:r>
              <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rPr>
              <a:t>:</a:t>
            </a:r>
          </a:p>
          <a:p>
            <a:pPr marL="285750" indent="-285750" algn="l">
              <a:buFont typeface="Arial" panose="020B0604020202020204" pitchFamily="34" charset="0"/>
              <a:buChar char="•"/>
            </a:pP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The model performed particularly well in classes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5, 7, 8, 9, 10, and 11</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with F1 scores above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0.85</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indicating strong predictive accuracy in these categories.</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285750" indent="-285750" algn="l">
              <a:buFont typeface="Arial" panose="020B0604020202020204" pitchFamily="34" charset="0"/>
              <a:buChar char="•"/>
            </a:pP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The model struggled more with classes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2, 3, and 12</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where F1 scores dropped below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0.70</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 suggesting overlapping metalanguage pattern</a:t>
            </a:r>
            <a:r>
              <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rPr>
              <a:t>s</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1866361569"/>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EC1D4705-E8CB-4F84-5314-1B9C6A41D0D3}"/>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AD71F0-241D-DA5A-2AD5-24E0BB255A0F}"/>
              </a:ext>
            </a:extLst>
          </p:cNvPr>
          <p:cNvSpPr>
            <a:spLocks noGrp="1"/>
          </p:cNvSpPr>
          <p:nvPr>
            <p:ph type="ctrTitle"/>
          </p:nvPr>
        </p:nvSpPr>
        <p:spPr>
          <a:xfrm>
            <a:off x="0" y="0"/>
            <a:ext cx="12192000" cy="878541"/>
          </a:xfrm>
        </p:spPr>
        <p:txBody>
          <a:bodyPr anchor="ctr">
            <a:normAutofit fontScale="90000"/>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Clustering</a:t>
            </a:r>
            <a:r>
              <a:rPr lang="en-IL" dirty="0">
                <a:solidFill>
                  <a:srgbClr val="353A5A"/>
                </a:solidFill>
                <a:latin typeface="Calibri" panose="020F0502020204030204" pitchFamily="34" charset="0"/>
                <a:ea typeface="Tahoma" panose="020B0604030504040204" pitchFamily="34" charset="0"/>
                <a:cs typeface="Calibri" panose="020F0502020204030204" pitchFamily="34" charset="0"/>
              </a:rPr>
              <a:t> by K-Means</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pic>
        <p:nvPicPr>
          <p:cNvPr id="4" name="Picture 4">
            <a:extLst>
              <a:ext uri="{FF2B5EF4-FFF2-40B4-BE49-F238E27FC236}">
                <a16:creationId xmlns:a16="http://schemas.microsoft.com/office/drawing/2014/main" id="{8C1F9690-8CDD-4265-F87E-748EBE6EA29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025631"/>
            <a:ext cx="5190565" cy="5365961"/>
          </a:xfrm>
          <a:prstGeom prst="rect">
            <a:avLst/>
          </a:prstGeom>
          <a:noFill/>
          <a:ln>
            <a:noFill/>
          </a:ln>
        </p:spPr>
      </p:pic>
      <p:pic>
        <p:nvPicPr>
          <p:cNvPr id="3" name="Picture 3">
            <a:extLst>
              <a:ext uri="{FF2B5EF4-FFF2-40B4-BE49-F238E27FC236}">
                <a16:creationId xmlns:a16="http://schemas.microsoft.com/office/drawing/2014/main" id="{4D754616-F511-B347-FE03-C3EB2C08E19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01435" y="1025632"/>
            <a:ext cx="5190565" cy="5365961"/>
          </a:xfrm>
          <a:prstGeom prst="rect">
            <a:avLst/>
          </a:prstGeom>
          <a:noFill/>
          <a:ln>
            <a:noFill/>
          </a:ln>
        </p:spPr>
      </p:pic>
      <p:pic>
        <p:nvPicPr>
          <p:cNvPr id="6" name="Рисунок 5">
            <a:extLst>
              <a:ext uri="{FF2B5EF4-FFF2-40B4-BE49-F238E27FC236}">
                <a16:creationId xmlns:a16="http://schemas.microsoft.com/office/drawing/2014/main" id="{46E7A0C3-8936-A90C-9B9D-474C0EF2975B}"/>
              </a:ext>
            </a:extLst>
          </p:cNvPr>
          <p:cNvPicPr>
            <a:picLocks noChangeAspect="1"/>
          </p:cNvPicPr>
          <p:nvPr/>
        </p:nvPicPr>
        <p:blipFill>
          <a:blip r:embed="rId5"/>
          <a:stretch>
            <a:fillRect/>
          </a:stretch>
        </p:blipFill>
        <p:spPr>
          <a:xfrm>
            <a:off x="4251588" y="4178299"/>
            <a:ext cx="3688823" cy="2213293"/>
          </a:xfrm>
          <a:prstGeom prst="rect">
            <a:avLst/>
          </a:prstGeom>
        </p:spPr>
      </p:pic>
    </p:spTree>
    <p:extLst>
      <p:ext uri="{BB962C8B-B14F-4D97-AF65-F5344CB8AC3E}">
        <p14:creationId xmlns:p14="http://schemas.microsoft.com/office/powerpoint/2010/main" val="312384579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53A5A"/>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2329314"/>
            <a:ext cx="12192000" cy="2387600"/>
          </a:xfrm>
        </p:spPr>
        <p:txBody>
          <a:bodyPr anchor="ctr">
            <a:noAutofit/>
          </a:bodyPr>
          <a:lstStyle/>
          <a:p>
            <a:r>
              <a:rPr lang="en-US" sz="9600" dirty="0">
                <a:solidFill>
                  <a:srgbClr val="FFF3E3"/>
                </a:solidFill>
                <a:latin typeface="Calibri" panose="020F0502020204030204" pitchFamily="34" charset="0"/>
                <a:ea typeface="Tahoma" panose="020B0604030504040204" pitchFamily="34" charset="0"/>
                <a:cs typeface="Calibri" panose="020F0502020204030204" pitchFamily="34" charset="0"/>
              </a:rPr>
              <a:t>1. Introduction</a:t>
            </a:r>
            <a:endParaRPr lang="ru-RU" sz="9600"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Tree>
    <p:extLst>
      <p:ext uri="{BB962C8B-B14F-4D97-AF65-F5344CB8AC3E}">
        <p14:creationId xmlns:p14="http://schemas.microsoft.com/office/powerpoint/2010/main" val="4025020213"/>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FC7C9136-EBBA-E6A4-FF59-4F8AA00C3B79}"/>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072F8FC9-984E-98DC-49E3-0548B509D7E9}"/>
              </a:ext>
            </a:extLst>
          </p:cNvPr>
          <p:cNvSpPr>
            <a:spLocks noGrp="1"/>
          </p:cNvSpPr>
          <p:nvPr>
            <p:ph type="ctrTitle"/>
          </p:nvPr>
        </p:nvSpPr>
        <p:spPr>
          <a:xfrm>
            <a:off x="0" y="0"/>
            <a:ext cx="12192000" cy="878541"/>
          </a:xfrm>
        </p:spPr>
        <p:txBody>
          <a:bodyPr anchor="ctr">
            <a:normAutofit fontScale="90000"/>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Clustering</a:t>
            </a:r>
            <a:r>
              <a:rPr lang="en-IL" dirty="0">
                <a:solidFill>
                  <a:srgbClr val="353A5A"/>
                </a:solidFill>
                <a:latin typeface="Calibri" panose="020F0502020204030204" pitchFamily="34" charset="0"/>
                <a:ea typeface="Tahoma" panose="020B0604030504040204" pitchFamily="34" charset="0"/>
                <a:cs typeface="Calibri" panose="020F0502020204030204" pitchFamily="34" charset="0"/>
              </a:rPr>
              <a:t> by K-Means</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pic>
        <p:nvPicPr>
          <p:cNvPr id="5" name="Рисунок 4">
            <a:extLst>
              <a:ext uri="{FF2B5EF4-FFF2-40B4-BE49-F238E27FC236}">
                <a16:creationId xmlns:a16="http://schemas.microsoft.com/office/drawing/2014/main" id="{87F111D7-259E-8E22-08A7-C78C70C6CDA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022456"/>
            <a:ext cx="5196134" cy="5365961"/>
          </a:xfrm>
          <a:prstGeom prst="rect">
            <a:avLst/>
          </a:prstGeom>
          <a:noFill/>
          <a:ln>
            <a:noFill/>
          </a:ln>
        </p:spPr>
      </p:pic>
      <p:pic>
        <p:nvPicPr>
          <p:cNvPr id="7" name="Рисунок 6">
            <a:extLst>
              <a:ext uri="{FF2B5EF4-FFF2-40B4-BE49-F238E27FC236}">
                <a16:creationId xmlns:a16="http://schemas.microsoft.com/office/drawing/2014/main" id="{5840883D-4526-CBD7-742E-0FBADD11167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95864" y="1022455"/>
            <a:ext cx="5196135" cy="5365962"/>
          </a:xfrm>
          <a:prstGeom prst="rect">
            <a:avLst/>
          </a:prstGeom>
          <a:noFill/>
          <a:ln>
            <a:noFill/>
          </a:ln>
        </p:spPr>
      </p:pic>
      <p:pic>
        <p:nvPicPr>
          <p:cNvPr id="9" name="Рисунок 8">
            <a:extLst>
              <a:ext uri="{FF2B5EF4-FFF2-40B4-BE49-F238E27FC236}">
                <a16:creationId xmlns:a16="http://schemas.microsoft.com/office/drawing/2014/main" id="{7FF004DE-FEF3-2408-788F-481232233425}"/>
              </a:ext>
            </a:extLst>
          </p:cNvPr>
          <p:cNvPicPr>
            <a:picLocks noChangeAspect="1"/>
          </p:cNvPicPr>
          <p:nvPr/>
        </p:nvPicPr>
        <p:blipFill>
          <a:blip r:embed="rId4"/>
          <a:stretch>
            <a:fillRect/>
          </a:stretch>
        </p:blipFill>
        <p:spPr>
          <a:xfrm>
            <a:off x="4237414" y="4158115"/>
            <a:ext cx="3717171" cy="2230302"/>
          </a:xfrm>
          <a:prstGeom prst="rect">
            <a:avLst/>
          </a:prstGeom>
        </p:spPr>
      </p:pic>
    </p:spTree>
    <p:extLst>
      <p:ext uri="{BB962C8B-B14F-4D97-AF65-F5344CB8AC3E}">
        <p14:creationId xmlns:p14="http://schemas.microsoft.com/office/powerpoint/2010/main" val="3545552432"/>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5D6C9997-DAB8-7FBC-77D4-1B8A8FE5977B}"/>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2B273360-6A03-194A-4C57-9BE3AD721286}"/>
              </a:ext>
            </a:extLst>
          </p:cNvPr>
          <p:cNvSpPr>
            <a:spLocks noGrp="1"/>
          </p:cNvSpPr>
          <p:nvPr>
            <p:ph type="ctrTitle"/>
          </p:nvPr>
        </p:nvSpPr>
        <p:spPr>
          <a:xfrm>
            <a:off x="0" y="0"/>
            <a:ext cx="12192000" cy="878541"/>
          </a:xfrm>
        </p:spPr>
        <p:txBody>
          <a:bodyPr anchor="ctr">
            <a:normAutofit fontScale="90000"/>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Clustering</a:t>
            </a:r>
            <a:r>
              <a:rPr lang="en-IL" dirty="0">
                <a:solidFill>
                  <a:srgbClr val="353A5A"/>
                </a:solidFill>
                <a:latin typeface="Calibri" panose="020F0502020204030204" pitchFamily="34" charset="0"/>
                <a:ea typeface="Tahoma" panose="020B0604030504040204" pitchFamily="34" charset="0"/>
                <a:cs typeface="Calibri" panose="020F0502020204030204" pitchFamily="34" charset="0"/>
              </a:rPr>
              <a:t> by GMM</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pic>
        <p:nvPicPr>
          <p:cNvPr id="3" name="Рисунок 2">
            <a:extLst>
              <a:ext uri="{FF2B5EF4-FFF2-40B4-BE49-F238E27FC236}">
                <a16:creationId xmlns:a16="http://schemas.microsoft.com/office/drawing/2014/main" id="{EA91ACEC-24FD-C160-7751-036E3FD0908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 y="1022455"/>
            <a:ext cx="5196135" cy="5365962"/>
          </a:xfrm>
          <a:prstGeom prst="rect">
            <a:avLst/>
          </a:prstGeom>
          <a:noFill/>
          <a:ln>
            <a:noFill/>
          </a:ln>
        </p:spPr>
      </p:pic>
      <p:pic>
        <p:nvPicPr>
          <p:cNvPr id="4" name="Рисунок 3">
            <a:extLst>
              <a:ext uri="{FF2B5EF4-FFF2-40B4-BE49-F238E27FC236}">
                <a16:creationId xmlns:a16="http://schemas.microsoft.com/office/drawing/2014/main" id="{0D09EABA-26ED-FC04-ADE4-D2792A19C0A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95862" y="1022455"/>
            <a:ext cx="5196135" cy="5365962"/>
          </a:xfrm>
          <a:prstGeom prst="rect">
            <a:avLst/>
          </a:prstGeom>
          <a:noFill/>
          <a:ln>
            <a:noFill/>
          </a:ln>
        </p:spPr>
      </p:pic>
      <p:pic>
        <p:nvPicPr>
          <p:cNvPr id="8" name="Рисунок 7">
            <a:extLst>
              <a:ext uri="{FF2B5EF4-FFF2-40B4-BE49-F238E27FC236}">
                <a16:creationId xmlns:a16="http://schemas.microsoft.com/office/drawing/2014/main" id="{6A04D6C8-A03B-11E1-C269-D093A41E9E46}"/>
              </a:ext>
            </a:extLst>
          </p:cNvPr>
          <p:cNvPicPr>
            <a:picLocks noChangeAspect="1"/>
          </p:cNvPicPr>
          <p:nvPr/>
        </p:nvPicPr>
        <p:blipFill>
          <a:blip r:embed="rId4"/>
          <a:stretch>
            <a:fillRect/>
          </a:stretch>
        </p:blipFill>
        <p:spPr>
          <a:xfrm>
            <a:off x="3693444" y="4853124"/>
            <a:ext cx="4805112" cy="1535292"/>
          </a:xfrm>
          <a:prstGeom prst="rect">
            <a:avLst/>
          </a:prstGeom>
        </p:spPr>
      </p:pic>
    </p:spTree>
    <p:extLst>
      <p:ext uri="{BB962C8B-B14F-4D97-AF65-F5344CB8AC3E}">
        <p14:creationId xmlns:p14="http://schemas.microsoft.com/office/powerpoint/2010/main" val="1483797966"/>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353A5A"/>
        </a:solidFill>
        <a:effectLst/>
      </p:bgPr>
    </p:bg>
    <p:spTree>
      <p:nvGrpSpPr>
        <p:cNvPr id="1" name="">
          <a:extLst>
            <a:ext uri="{FF2B5EF4-FFF2-40B4-BE49-F238E27FC236}">
              <a16:creationId xmlns:a16="http://schemas.microsoft.com/office/drawing/2014/main" id="{DB5F526D-DDFA-E0A7-334C-03A8DFBA7471}"/>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8BC0EA80-5CC4-1B22-7BD3-CF98888F2AD1}"/>
              </a:ext>
            </a:extLst>
          </p:cNvPr>
          <p:cNvSpPr>
            <a:spLocks noGrp="1"/>
          </p:cNvSpPr>
          <p:nvPr>
            <p:ph type="ctrTitle"/>
          </p:nvPr>
        </p:nvSpPr>
        <p:spPr>
          <a:xfrm>
            <a:off x="0" y="2329314"/>
            <a:ext cx="12192000" cy="2387600"/>
          </a:xfrm>
        </p:spPr>
        <p:txBody>
          <a:bodyPr anchor="ctr">
            <a:noAutofit/>
          </a:bodyPr>
          <a:lstStyle/>
          <a:p>
            <a:r>
              <a:rPr lang="en-IL" sz="8000" dirty="0">
                <a:solidFill>
                  <a:srgbClr val="FFF3E3"/>
                </a:solidFill>
                <a:latin typeface="Calibri" panose="020F0502020204030204" pitchFamily="34" charset="0"/>
                <a:ea typeface="Tahoma" panose="020B0604030504040204" pitchFamily="34" charset="0"/>
                <a:cs typeface="Calibri" panose="020F0502020204030204" pitchFamily="34" charset="0"/>
              </a:rPr>
              <a:t>4</a:t>
            </a:r>
            <a:r>
              <a:rPr lang="en-US" sz="8000" dirty="0">
                <a:solidFill>
                  <a:srgbClr val="FFF3E3"/>
                </a:solidFill>
                <a:latin typeface="Calibri" panose="020F0502020204030204" pitchFamily="34" charset="0"/>
                <a:ea typeface="Tahoma" panose="020B0604030504040204" pitchFamily="34" charset="0"/>
                <a:cs typeface="Calibri" panose="020F0502020204030204" pitchFamily="34" charset="0"/>
              </a:rPr>
              <a:t>. Challenges &amp; Future Work</a:t>
            </a:r>
            <a:endParaRPr lang="ru-RU" sz="8000"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Tree>
    <p:extLst>
      <p:ext uri="{BB962C8B-B14F-4D97-AF65-F5344CB8AC3E}">
        <p14:creationId xmlns:p14="http://schemas.microsoft.com/office/powerpoint/2010/main" val="2485730225"/>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FBEE8B53-84E1-AE4C-737F-208C87DA3EE6}"/>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A5299911-1F0E-3A36-7262-C648205CCD62}"/>
              </a:ext>
            </a:extLst>
          </p:cNvPr>
          <p:cNvSpPr>
            <a:spLocks noGrp="1"/>
          </p:cNvSpPr>
          <p:nvPr>
            <p:ph type="ctrTitle"/>
          </p:nvPr>
        </p:nvSpPr>
        <p:spPr>
          <a:xfrm>
            <a:off x="0" y="0"/>
            <a:ext cx="12192000" cy="1434164"/>
          </a:xfrm>
        </p:spPr>
        <p:txBody>
          <a:bodyPr anchor="ctr">
            <a:normAutofit/>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Challenges </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sp>
        <p:nvSpPr>
          <p:cNvPr id="3" name="Подзаголовок 2">
            <a:extLst>
              <a:ext uri="{FF2B5EF4-FFF2-40B4-BE49-F238E27FC236}">
                <a16:creationId xmlns:a16="http://schemas.microsoft.com/office/drawing/2014/main" id="{E4F3D54F-A9DD-0522-69FB-99B1B3ACE2F9}"/>
              </a:ext>
            </a:extLst>
          </p:cNvPr>
          <p:cNvSpPr txBox="1">
            <a:spLocks/>
          </p:cNvSpPr>
          <p:nvPr/>
        </p:nvSpPr>
        <p:spPr>
          <a:xfrm>
            <a:off x="805144" y="1192117"/>
            <a:ext cx="5692588" cy="5423836"/>
          </a:xfrm>
          <a:prstGeom prst="rect">
            <a:avLst/>
          </a:prstGeom>
        </p:spPr>
        <p:txBody>
          <a:bodyPr vert="horz" lIns="91440" tIns="45720" rIns="91440" bIns="45720" rtlCol="0" anchor="ctr">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Data Collection Difficulties</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Finding free-access books in the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right</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PDF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format</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(non-scanned)</a:t>
            </a:r>
            <a:r>
              <a:rPr lang="en-IL" dirty="0">
                <a:solidFill>
                  <a:srgbClr val="8A1E40"/>
                </a:solidFill>
                <a:latin typeface="Tahoma" panose="020B0604030504040204" pitchFamily="34" charset="0"/>
                <a:ea typeface="Tahoma" panose="020B0604030504040204" pitchFamily="34" charset="0"/>
                <a:cs typeface="Tahoma" panose="020B0604030504040204" pitchFamily="34" charset="0"/>
              </a:rPr>
              <a:t> or txt format</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was challenging.</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Books needed to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contain only clean theory</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without formulas or code, to ensure dataset relevance.</a:t>
            </a:r>
            <a:r>
              <a:rPr lang="en-IL" dirty="0">
                <a:solidFill>
                  <a:srgbClr val="8A1E40"/>
                </a:solidFill>
                <a:latin typeface="Tahoma" panose="020B0604030504040204" pitchFamily="34" charset="0"/>
                <a:ea typeface="Tahoma" panose="020B0604030504040204" pitchFamily="34" charset="0"/>
                <a:cs typeface="Tahoma" panose="020B0604030504040204" pitchFamily="34" charset="0"/>
              </a:rPr>
              <a:t> </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Excluding formulas and code significantly reduced the dataset size, requiring more books to compensate.</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PDF-to-Text Conversion Issues</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Artifacts</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 introduced during PDF-to-text conversion due to limitations in current algorithms. </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Identifying Subject-Specific Terms</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The biggest challenge was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deciding which words are terms and which are not</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Example: In OOP texts, the word "for" can be a programming term (loop) or just part of regular language (e.g., "for example").</a:t>
            </a:r>
            <a:endParaRPr lang="en-US" b="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pic>
        <p:nvPicPr>
          <p:cNvPr id="5122" name="Picture 2" descr="How your definition of challenge will affect the way you take it on">
            <a:extLst>
              <a:ext uri="{FF2B5EF4-FFF2-40B4-BE49-F238E27FC236}">
                <a16:creationId xmlns:a16="http://schemas.microsoft.com/office/drawing/2014/main" id="{D466BBDA-D0F6-A460-7AEE-29C999A4A74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8984">
                        <a14:foregroundMark x1="65078" y1="40833" x2="74141" y2="43750"/>
                        <a14:foregroundMark x1="74141" y1="43750" x2="31953" y2="93750"/>
                        <a14:foregroundMark x1="31953" y1="93750" x2="13125" y2="97778"/>
                        <a14:foregroundMark x1="13125" y1="97778" x2="6328" y2="95417"/>
                        <a14:foregroundMark x1="6328" y1="95417" x2="1250" y2="85972"/>
                        <a14:foregroundMark x1="1250" y1="85972" x2="1250" y2="74861"/>
                        <a14:foregroundMark x1="1250" y1="74861" x2="7187" y2="67222"/>
                        <a14:foregroundMark x1="7187" y1="67222" x2="97969" y2="1806"/>
                        <a14:foregroundMark x1="97969" y1="1806" x2="96641" y2="16250"/>
                        <a14:foregroundMark x1="96641" y1="16250" x2="89766" y2="25833"/>
                        <a14:foregroundMark x1="89766" y1="25833" x2="89375" y2="26944"/>
                        <a14:foregroundMark x1="89375" y1="26944" x2="83359" y2="34444"/>
                        <a14:foregroundMark x1="83359" y1="34444" x2="79531" y2="43056"/>
                        <a14:foregroundMark x1="79531" y1="43056" x2="40078" y2="93611"/>
                        <a14:foregroundMark x1="40078" y1="93611" x2="1953" y2="97222"/>
                        <a14:foregroundMark x1="1953" y1="97222" x2="78" y2="85278"/>
                        <a14:foregroundMark x1="78" y1="85278" x2="2500" y2="68194"/>
                        <a14:foregroundMark x1="2500" y1="68194" x2="93438" y2="2778"/>
                        <a14:foregroundMark x1="93438" y1="2778" x2="99375" y2="3194"/>
                        <a14:foregroundMark x1="99375" y1="3194" x2="98984" y2="15556"/>
                        <a14:foregroundMark x1="98984" y1="15556" x2="88516" y2="28750"/>
                      </a14:backgroundRemoval>
                    </a14:imgEffect>
                  </a14:imgLayer>
                </a14:imgProps>
              </a:ext>
              <a:ext uri="{28A0092B-C50C-407E-A947-70E740481C1C}">
                <a14:useLocalDpi xmlns:a14="http://schemas.microsoft.com/office/drawing/2010/main" val="0"/>
              </a:ext>
            </a:extLst>
          </a:blip>
          <a:srcRect/>
          <a:stretch>
            <a:fillRect/>
          </a:stretch>
        </p:blipFill>
        <p:spPr bwMode="auto">
          <a:xfrm>
            <a:off x="5172075" y="1642376"/>
            <a:ext cx="7019925" cy="3948708"/>
          </a:xfrm>
          <a:prstGeom prst="rect">
            <a:avLst/>
          </a:prstGeom>
          <a:noFill/>
          <a:effectLst>
            <a:softEdge rad="127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9785212"/>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a:extLst>
            <a:ext uri="{FF2B5EF4-FFF2-40B4-BE49-F238E27FC236}">
              <a16:creationId xmlns:a16="http://schemas.microsoft.com/office/drawing/2014/main" id="{A378CF37-2CCD-5E6A-B468-CFA6A8BFCF2D}"/>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AD29B46C-24ED-D31E-A82E-34EBA768FB00}"/>
              </a:ext>
            </a:extLst>
          </p:cNvPr>
          <p:cNvSpPr>
            <a:spLocks noGrp="1"/>
          </p:cNvSpPr>
          <p:nvPr>
            <p:ph type="ctrTitle"/>
          </p:nvPr>
        </p:nvSpPr>
        <p:spPr>
          <a:xfrm>
            <a:off x="0" y="0"/>
            <a:ext cx="12192000" cy="1434164"/>
          </a:xfrm>
        </p:spPr>
        <p:txBody>
          <a:bodyPr anchor="ctr">
            <a:normAutofit/>
          </a:bodyPr>
          <a:lstStyle/>
          <a:p>
            <a:r>
              <a:rPr lang="en-IL" dirty="0">
                <a:solidFill>
                  <a:srgbClr val="353A5A"/>
                </a:solidFill>
                <a:latin typeface="Calibri" panose="020F0502020204030204" pitchFamily="34" charset="0"/>
                <a:ea typeface="Tahoma" panose="020B0604030504040204" pitchFamily="34" charset="0"/>
                <a:cs typeface="Calibri" panose="020F0502020204030204" pitchFamily="34" charset="0"/>
              </a:rPr>
              <a:t>Future Work</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sp>
        <p:nvSpPr>
          <p:cNvPr id="3" name="Подзаголовок 2">
            <a:extLst>
              <a:ext uri="{FF2B5EF4-FFF2-40B4-BE49-F238E27FC236}">
                <a16:creationId xmlns:a16="http://schemas.microsoft.com/office/drawing/2014/main" id="{E6E3CC9C-6A19-0577-E275-42FC3A5D2B1D}"/>
              </a:ext>
            </a:extLst>
          </p:cNvPr>
          <p:cNvSpPr txBox="1">
            <a:spLocks/>
          </p:cNvSpPr>
          <p:nvPr/>
        </p:nvSpPr>
        <p:spPr>
          <a:xfrm>
            <a:off x="224119" y="1192117"/>
            <a:ext cx="5692588" cy="542383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Context-Aware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Term Identification </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Model:</a:t>
            </a:r>
            <a:r>
              <a:rPr lang="en-IL" dirty="0">
                <a:solidFill>
                  <a:srgbClr val="8A1E40"/>
                </a:solidFill>
                <a:latin typeface="Tahoma" panose="020B0604030504040204" pitchFamily="34" charset="0"/>
                <a:ea typeface="Tahoma" panose="020B0604030504040204" pitchFamily="34" charset="0"/>
                <a:cs typeface="Tahoma" panose="020B0604030504040204" pitchFamily="34" charset="0"/>
              </a:rPr>
              <a:t> </a:t>
            </a:r>
          </a:p>
          <a:p>
            <a:pPr marL="342900" indent="-342900" algn="l">
              <a:buFont typeface="Arial" panose="020B0604020202020204" pitchFamily="34" charset="0"/>
              <a:buChar char="•"/>
            </a:pP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Develop a model to identify terms based on context, distinguishing between technical terms and common language.</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algn="l"/>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Automated </a:t>
            </a:r>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Relevance Detection</a:t>
            </a: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t>
            </a:r>
            <a:endParaRPr lang="en-IL" dirty="0">
              <a:solidFill>
                <a:srgbClr val="8A1E40"/>
              </a:solidFill>
              <a:latin typeface="Tahoma" panose="020B0604030504040204" pitchFamily="34" charset="0"/>
              <a:ea typeface="Tahoma" panose="020B0604030504040204" pitchFamily="34" charset="0"/>
              <a:cs typeface="Tahoma" panose="020B0604030504040204" pitchFamily="34" charset="0"/>
            </a:endParaRPr>
          </a:p>
          <a:p>
            <a:pPr marL="342900" indent="-342900" algn="l">
              <a:buFont typeface="Arial" panose="020B0604020202020204" pitchFamily="34" charset="0"/>
              <a:buChar char="•"/>
            </a:pP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Implement an algorithm to automatically detect relevant sections of PDFs before conversion.</a:t>
            </a:r>
            <a:r>
              <a:rPr lang="en-IL" dirty="0">
                <a:solidFill>
                  <a:srgbClr val="8A1E40"/>
                </a:solidFill>
                <a:latin typeface="Tahoma" panose="020B0604030504040204" pitchFamily="34" charset="0"/>
                <a:ea typeface="Tahoma" panose="020B0604030504040204" pitchFamily="34" charset="0"/>
                <a:cs typeface="Tahoma" panose="020B0604030504040204" pitchFamily="34" charset="0"/>
              </a:rPr>
              <a:t> </a:t>
            </a:r>
          </a:p>
          <a:p>
            <a:pPr marL="342900" indent="-342900" algn="l">
              <a:buFont typeface="Arial" panose="020B0604020202020204" pitchFamily="34" charset="0"/>
              <a:buChar char="•"/>
            </a:pPr>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Alternatively, design a model to analyze text files and filter out irrelevant content post-conversion.</a:t>
            </a:r>
            <a:endParaRPr lang="en-US" b="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pic>
        <p:nvPicPr>
          <p:cNvPr id="7" name="Рисунок 6" descr="Изображение выглядит как Самоклеющийся листок, Шрифт, рукописный текст, Графика&#10;&#10;Автоматически созданное описание">
            <a:extLst>
              <a:ext uri="{FF2B5EF4-FFF2-40B4-BE49-F238E27FC236}">
                <a16:creationId xmlns:a16="http://schemas.microsoft.com/office/drawing/2014/main" id="{EC1A7816-738C-8E60-862B-1DCD9FCE3C9B}"/>
              </a:ext>
            </a:extLst>
          </p:cNvPr>
          <p:cNvPicPr>
            <a:picLocks noChangeAspect="1"/>
          </p:cNvPicPr>
          <p:nvPr/>
        </p:nvPicPr>
        <p:blipFill>
          <a:blip r:embed="rId3">
            <a:extLst>
              <a:ext uri="{28A0092B-C50C-407E-A947-70E740481C1C}">
                <a14:useLocalDpi xmlns:a14="http://schemas.microsoft.com/office/drawing/2010/main" val="0"/>
              </a:ext>
            </a:extLst>
          </a:blip>
          <a:srcRect l="41145" t="8105" r="12403" b="11053"/>
          <a:stretch/>
        </p:blipFill>
        <p:spPr>
          <a:xfrm>
            <a:off x="7257447" y="1697668"/>
            <a:ext cx="3426595" cy="3462665"/>
          </a:xfrm>
          <a:prstGeom prst="rect">
            <a:avLst/>
          </a:prstGeom>
        </p:spPr>
      </p:pic>
    </p:spTree>
    <p:extLst>
      <p:ext uri="{BB962C8B-B14F-4D97-AF65-F5344CB8AC3E}">
        <p14:creationId xmlns:p14="http://schemas.microsoft.com/office/powerpoint/2010/main" val="18286179"/>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353A5A"/>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606022"/>
            <a:ext cx="12192000" cy="2387600"/>
          </a:xfrm>
        </p:spPr>
        <p:txBody>
          <a:bodyPr anchor="ctr">
            <a:noAutofit/>
          </a:bodyPr>
          <a:lstStyle/>
          <a:p>
            <a:r>
              <a:rPr lang="en-US" sz="9600" dirty="0">
                <a:solidFill>
                  <a:srgbClr val="FFF3E3"/>
                </a:solidFill>
                <a:latin typeface="Calibri" panose="020F0502020204030204" pitchFamily="34" charset="0"/>
                <a:ea typeface="Tahoma" panose="020B0604030504040204" pitchFamily="34" charset="0"/>
                <a:cs typeface="Calibri" panose="020F0502020204030204" pitchFamily="34" charset="0"/>
              </a:rPr>
              <a:t>Questions?</a:t>
            </a:r>
            <a:endParaRPr lang="ru-RU" sz="9600"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
        <p:nvSpPr>
          <p:cNvPr id="3" name="Заголовок 1">
            <a:extLst>
              <a:ext uri="{FF2B5EF4-FFF2-40B4-BE49-F238E27FC236}">
                <a16:creationId xmlns:a16="http://schemas.microsoft.com/office/drawing/2014/main" id="{2580F818-89BD-6AC8-7F7A-F2CB1C949E35}"/>
              </a:ext>
            </a:extLst>
          </p:cNvPr>
          <p:cNvSpPr txBox="1">
            <a:spLocks/>
          </p:cNvSpPr>
          <p:nvPr/>
        </p:nvSpPr>
        <p:spPr>
          <a:xfrm>
            <a:off x="0" y="2993622"/>
            <a:ext cx="12192000" cy="2387600"/>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dirty="0">
                <a:solidFill>
                  <a:srgbClr val="D7B082"/>
                </a:solidFill>
                <a:latin typeface="Calibri" panose="020F0502020204030204" pitchFamily="34" charset="0"/>
                <a:ea typeface="Tahoma" panose="020B0604030504040204" pitchFamily="34" charset="0"/>
                <a:cs typeface="Calibri" panose="020F0502020204030204" pitchFamily="34" charset="0"/>
              </a:rPr>
              <a:t>We presented our methodology to classify mathematics and computer science fields based on their metalanguages.</a:t>
            </a:r>
            <a:endParaRPr lang="ru-RU" sz="4800" dirty="0">
              <a:solidFill>
                <a:srgbClr val="D7B082"/>
              </a:solidFill>
              <a:latin typeface="Calibri" panose="020F0502020204030204" pitchFamily="34" charset="0"/>
              <a:ea typeface="Tahoma" panose="020B0604030504040204" pitchFamily="34" charset="0"/>
              <a:cs typeface="Calibri" panose="020F0502020204030204" pitchFamily="34" charset="0"/>
            </a:endParaRPr>
          </a:p>
        </p:txBody>
      </p:sp>
      <p:sp>
        <p:nvSpPr>
          <p:cNvPr id="4" name="Заголовок 1">
            <a:extLst>
              <a:ext uri="{FF2B5EF4-FFF2-40B4-BE49-F238E27FC236}">
                <a16:creationId xmlns:a16="http://schemas.microsoft.com/office/drawing/2014/main" id="{BF00E8CE-D515-CAB6-AC56-3D5B2787D172}"/>
              </a:ext>
            </a:extLst>
          </p:cNvPr>
          <p:cNvSpPr txBox="1">
            <a:spLocks/>
          </p:cNvSpPr>
          <p:nvPr/>
        </p:nvSpPr>
        <p:spPr>
          <a:xfrm>
            <a:off x="0" y="6181724"/>
            <a:ext cx="12192000" cy="676275"/>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L" sz="2000" dirty="0">
                <a:solidFill>
                  <a:srgbClr val="D7B082"/>
                </a:solidFill>
                <a:latin typeface="Calibri" panose="020F0502020204030204" pitchFamily="34" charset="0"/>
                <a:ea typeface="Tahoma" panose="020B0604030504040204" pitchFamily="34" charset="0"/>
                <a:cs typeface="Calibri" panose="020F0502020204030204" pitchFamily="34" charset="0"/>
              </a:rPr>
              <a:t>04</a:t>
            </a:r>
            <a:r>
              <a:rPr lang="en-US" sz="2000" dirty="0">
                <a:solidFill>
                  <a:srgbClr val="D7B082"/>
                </a:solidFill>
                <a:latin typeface="Calibri" panose="020F0502020204030204" pitchFamily="34" charset="0"/>
                <a:ea typeface="Tahoma" panose="020B0604030504040204" pitchFamily="34" charset="0"/>
                <a:cs typeface="Calibri" panose="020F0502020204030204" pitchFamily="34" charset="0"/>
              </a:rPr>
              <a:t>/0</a:t>
            </a:r>
            <a:r>
              <a:rPr lang="en-IL" sz="2000" dirty="0">
                <a:solidFill>
                  <a:srgbClr val="D7B082"/>
                </a:solidFill>
                <a:latin typeface="Calibri" panose="020F0502020204030204" pitchFamily="34" charset="0"/>
                <a:ea typeface="Tahoma" panose="020B0604030504040204" pitchFamily="34" charset="0"/>
                <a:cs typeface="Calibri" panose="020F0502020204030204" pitchFamily="34" charset="0"/>
              </a:rPr>
              <a:t>2</a:t>
            </a:r>
            <a:r>
              <a:rPr lang="en-US" sz="2000" dirty="0">
                <a:solidFill>
                  <a:srgbClr val="D7B082"/>
                </a:solidFill>
                <a:latin typeface="Calibri" panose="020F0502020204030204" pitchFamily="34" charset="0"/>
                <a:ea typeface="Tahoma" panose="020B0604030504040204" pitchFamily="34" charset="0"/>
                <a:cs typeface="Calibri" panose="020F0502020204030204" pitchFamily="34" charset="0"/>
              </a:rPr>
              <a:t>/202</a:t>
            </a:r>
            <a:r>
              <a:rPr lang="en-IL" sz="2000" dirty="0">
                <a:solidFill>
                  <a:srgbClr val="D7B082"/>
                </a:solidFill>
                <a:latin typeface="Calibri" panose="020F0502020204030204" pitchFamily="34" charset="0"/>
                <a:ea typeface="Tahoma" panose="020B0604030504040204" pitchFamily="34" charset="0"/>
                <a:cs typeface="Calibri" panose="020F0502020204030204" pitchFamily="34" charset="0"/>
              </a:rPr>
              <a:t>5</a:t>
            </a:r>
            <a:endParaRPr lang="ru-RU" sz="2000" dirty="0">
              <a:solidFill>
                <a:srgbClr val="D7B082"/>
              </a:solidFill>
              <a:latin typeface="Calibri" panose="020F0502020204030204" pitchFamily="34" charset="0"/>
              <a:ea typeface="Tahoma" panose="020B0604030504040204" pitchFamily="34" charset="0"/>
              <a:cs typeface="Calibri" panose="020F0502020204030204" pitchFamily="34" charset="0"/>
            </a:endParaRPr>
          </a:p>
        </p:txBody>
      </p:sp>
      <p:pic>
        <p:nvPicPr>
          <p:cNvPr id="6" name="Рисунок 5" descr="Пожилая женщина, веселье двух рук">
            <a:extLst>
              <a:ext uri="{FF2B5EF4-FFF2-40B4-BE49-F238E27FC236}">
                <a16:creationId xmlns:a16="http://schemas.microsoft.com/office/drawing/2014/main" id="{33276431-8B75-6223-90C8-8A53798FA7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325163">
            <a:off x="11181751" y="5429563"/>
            <a:ext cx="1081714" cy="2666022"/>
          </a:xfrm>
          <a:prstGeom prst="rect">
            <a:avLst/>
          </a:prstGeom>
        </p:spPr>
      </p:pic>
    </p:spTree>
    <p:extLst>
      <p:ext uri="{BB962C8B-B14F-4D97-AF65-F5344CB8AC3E}">
        <p14:creationId xmlns:p14="http://schemas.microsoft.com/office/powerpoint/2010/main" val="387450033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0"/>
            <a:ext cx="12192000" cy="1434164"/>
          </a:xfrm>
        </p:spPr>
        <p:txBody>
          <a:bodyPr anchor="ctr">
            <a:normAutofit/>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Why we choose this project?</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sp>
        <p:nvSpPr>
          <p:cNvPr id="5" name="Подзаголовок 2">
            <a:extLst>
              <a:ext uri="{FF2B5EF4-FFF2-40B4-BE49-F238E27FC236}">
                <a16:creationId xmlns:a16="http://schemas.microsoft.com/office/drawing/2014/main" id="{65FF97B9-A44E-0E52-CFEA-F668F5393B3E}"/>
              </a:ext>
            </a:extLst>
          </p:cNvPr>
          <p:cNvSpPr txBox="1">
            <a:spLocks/>
          </p:cNvSpPr>
          <p:nvPr/>
        </p:nvSpPr>
        <p:spPr>
          <a:xfrm>
            <a:off x="358286" y="2110234"/>
            <a:ext cx="6238142" cy="4475203"/>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Many students struggle differently in mathematics and computer science.</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Although Math and CS both rely on logic and problem-solving skills, students often find one subject more challenging than the other. This suggests that there are unique aspects in how these subjects are taught and understood.</a:t>
            </a:r>
          </a:p>
        </p:txBody>
      </p:sp>
      <p:sp>
        <p:nvSpPr>
          <p:cNvPr id="8" name="Подзаголовок 2">
            <a:extLst>
              <a:ext uri="{FF2B5EF4-FFF2-40B4-BE49-F238E27FC236}">
                <a16:creationId xmlns:a16="http://schemas.microsoft.com/office/drawing/2014/main" id="{127BF254-BA3A-749A-935F-5CB9BEFA3972}"/>
              </a:ext>
            </a:extLst>
          </p:cNvPr>
          <p:cNvSpPr txBox="1">
            <a:spLocks/>
          </p:cNvSpPr>
          <p:nvPr/>
        </p:nvSpPr>
        <p:spPr>
          <a:xfrm>
            <a:off x="716573" y="1120228"/>
            <a:ext cx="10758853" cy="990007"/>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i="1" dirty="0">
                <a:solidFill>
                  <a:srgbClr val="8A1E40"/>
                </a:solidFill>
                <a:latin typeface="Tahoma" panose="020B0604030504040204" pitchFamily="34" charset="0"/>
                <a:ea typeface="Tahoma" panose="020B0604030504040204" pitchFamily="34" charset="0"/>
                <a:cs typeface="Tahoma" panose="020B0604030504040204" pitchFamily="34" charset="0"/>
              </a:rPr>
              <a:t>Did you know that many students excel in computer science but struggle with mathematics, or vice versa?</a:t>
            </a:r>
            <a:endParaRPr lang="ru-RU" i="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pic>
        <p:nvPicPr>
          <p:cNvPr id="11" name="Рисунок 10" descr="Изображение выглядит как человек, одежда, Человеческое лицо, рукописный текст&#10;&#10;Автоматически созданное описание">
            <a:extLst>
              <a:ext uri="{FF2B5EF4-FFF2-40B4-BE49-F238E27FC236}">
                <a16:creationId xmlns:a16="http://schemas.microsoft.com/office/drawing/2014/main" id="{B8E8AD65-3ED2-F694-A6FC-CBC86EC548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0698" y="2110234"/>
            <a:ext cx="4475203" cy="4475203"/>
          </a:xfrm>
          <a:prstGeom prst="rect">
            <a:avLst/>
          </a:prstGeom>
          <a:effectLst>
            <a:softEdge rad="31750"/>
          </a:effectLst>
        </p:spPr>
      </p:pic>
    </p:spTree>
    <p:extLst>
      <p:ext uri="{BB962C8B-B14F-4D97-AF65-F5344CB8AC3E}">
        <p14:creationId xmlns:p14="http://schemas.microsoft.com/office/powerpoint/2010/main" val="327892725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0"/>
            <a:ext cx="12192000" cy="1434164"/>
          </a:xfrm>
        </p:spPr>
        <p:txBody>
          <a:bodyPr anchor="ctr">
            <a:normAutofit/>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State-of-Art</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sp>
        <p:nvSpPr>
          <p:cNvPr id="8" name="Подзаголовок 2">
            <a:extLst>
              <a:ext uri="{FF2B5EF4-FFF2-40B4-BE49-F238E27FC236}">
                <a16:creationId xmlns:a16="http://schemas.microsoft.com/office/drawing/2014/main" id="{127BF254-BA3A-749A-935F-5CB9BEFA3972}"/>
              </a:ext>
            </a:extLst>
          </p:cNvPr>
          <p:cNvSpPr txBox="1">
            <a:spLocks/>
          </p:cNvSpPr>
          <p:nvPr/>
        </p:nvSpPr>
        <p:spPr>
          <a:xfrm>
            <a:off x="716573" y="1120228"/>
            <a:ext cx="10758853" cy="990007"/>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i="1" dirty="0">
                <a:solidFill>
                  <a:srgbClr val="8A1E40"/>
                </a:solidFill>
                <a:latin typeface="Tahoma" panose="020B0604030504040204" pitchFamily="34" charset="0"/>
                <a:ea typeface="Tahoma" panose="020B0604030504040204" pitchFamily="34" charset="0"/>
                <a:cs typeface="Tahoma" panose="020B0604030504040204" pitchFamily="34" charset="0"/>
              </a:rPr>
              <a:t>Can we understand a subject without its specific vocabulary?</a:t>
            </a:r>
            <a:endParaRPr lang="ru-RU" i="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sp>
        <p:nvSpPr>
          <p:cNvPr id="4" name="Подзаголовок 2">
            <a:extLst>
              <a:ext uri="{FF2B5EF4-FFF2-40B4-BE49-F238E27FC236}">
                <a16:creationId xmlns:a16="http://schemas.microsoft.com/office/drawing/2014/main" id="{09A7CF52-100A-5523-D270-466B12AE94DF}"/>
              </a:ext>
            </a:extLst>
          </p:cNvPr>
          <p:cNvSpPr txBox="1">
            <a:spLocks/>
          </p:cNvSpPr>
          <p:nvPr/>
        </p:nvSpPr>
        <p:spPr>
          <a:xfrm>
            <a:off x="219076" y="2253111"/>
            <a:ext cx="5756756" cy="3889526"/>
          </a:xfrm>
          <a:custGeom>
            <a:avLst/>
            <a:gdLst>
              <a:gd name="connsiteX0" fmla="*/ 0 w 5756756"/>
              <a:gd name="connsiteY0" fmla="*/ 0 h 3889526"/>
              <a:gd name="connsiteX1" fmla="*/ 5756756 w 5756756"/>
              <a:gd name="connsiteY1" fmla="*/ 0 h 3889526"/>
              <a:gd name="connsiteX2" fmla="*/ 5756756 w 5756756"/>
              <a:gd name="connsiteY2" fmla="*/ 3889526 h 3889526"/>
              <a:gd name="connsiteX3" fmla="*/ 0 w 5756756"/>
              <a:gd name="connsiteY3" fmla="*/ 3889526 h 3889526"/>
              <a:gd name="connsiteX4" fmla="*/ 0 w 5756756"/>
              <a:gd name="connsiteY4" fmla="*/ 0 h 3889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6756" h="3889526" extrusionOk="0">
                <a:moveTo>
                  <a:pt x="0" y="0"/>
                </a:moveTo>
                <a:cubicBezTo>
                  <a:pt x="1197630" y="68792"/>
                  <a:pt x="4285909" y="88810"/>
                  <a:pt x="5756756" y="0"/>
                </a:cubicBezTo>
                <a:cubicBezTo>
                  <a:pt x="5673176" y="730234"/>
                  <a:pt x="5771298" y="2634102"/>
                  <a:pt x="5756756" y="3889526"/>
                </a:cubicBezTo>
                <a:cubicBezTo>
                  <a:pt x="2983864" y="3996820"/>
                  <a:pt x="2036120" y="3975786"/>
                  <a:pt x="0" y="3889526"/>
                </a:cubicBezTo>
                <a:cubicBezTo>
                  <a:pt x="-121288" y="2922979"/>
                  <a:pt x="-170000" y="1935248"/>
                  <a:pt x="0" y="0"/>
                </a:cubicBezTo>
                <a:close/>
              </a:path>
            </a:pathLst>
          </a:custGeom>
          <a:noFill/>
          <a:ln w="317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Curve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Conventional text classification relies heavily on subject-specific terms.</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Traditional models focus on keywords unique to each field, like "algorithm" in computer science or "integral" in mathematics. This reliance can limit the ability to generalize across different subjects.</a:t>
            </a:r>
          </a:p>
        </p:txBody>
      </p:sp>
      <p:sp>
        <p:nvSpPr>
          <p:cNvPr id="6" name="Подзаголовок 2">
            <a:extLst>
              <a:ext uri="{FF2B5EF4-FFF2-40B4-BE49-F238E27FC236}">
                <a16:creationId xmlns:a16="http://schemas.microsoft.com/office/drawing/2014/main" id="{92753D85-8149-A418-0593-EF9F28EAC370}"/>
              </a:ext>
            </a:extLst>
          </p:cNvPr>
          <p:cNvSpPr txBox="1">
            <a:spLocks/>
          </p:cNvSpPr>
          <p:nvPr/>
        </p:nvSpPr>
        <p:spPr>
          <a:xfrm>
            <a:off x="6216171" y="2253110"/>
            <a:ext cx="5843755" cy="3889525"/>
          </a:xfrm>
          <a:custGeom>
            <a:avLst/>
            <a:gdLst>
              <a:gd name="connsiteX0" fmla="*/ 0 w 5843755"/>
              <a:gd name="connsiteY0" fmla="*/ 0 h 3889525"/>
              <a:gd name="connsiteX1" fmla="*/ 5843755 w 5843755"/>
              <a:gd name="connsiteY1" fmla="*/ 0 h 3889525"/>
              <a:gd name="connsiteX2" fmla="*/ 5843755 w 5843755"/>
              <a:gd name="connsiteY2" fmla="*/ 3889525 h 3889525"/>
              <a:gd name="connsiteX3" fmla="*/ 0 w 5843755"/>
              <a:gd name="connsiteY3" fmla="*/ 3889525 h 3889525"/>
              <a:gd name="connsiteX4" fmla="*/ 0 w 5843755"/>
              <a:gd name="connsiteY4" fmla="*/ 0 h 388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3755" h="3889525" extrusionOk="0">
                <a:moveTo>
                  <a:pt x="0" y="0"/>
                </a:moveTo>
                <a:cubicBezTo>
                  <a:pt x="2331777" y="68792"/>
                  <a:pt x="5254326" y="88810"/>
                  <a:pt x="5843755" y="0"/>
                </a:cubicBezTo>
                <a:cubicBezTo>
                  <a:pt x="5760175" y="730596"/>
                  <a:pt x="5858297" y="2634910"/>
                  <a:pt x="5843755" y="3889525"/>
                </a:cubicBezTo>
                <a:cubicBezTo>
                  <a:pt x="4694628" y="3996819"/>
                  <a:pt x="1830093" y="3975785"/>
                  <a:pt x="0" y="3889525"/>
                </a:cubicBezTo>
                <a:cubicBezTo>
                  <a:pt x="-121288" y="2922311"/>
                  <a:pt x="-170000" y="1934254"/>
                  <a:pt x="0" y="0"/>
                </a:cubicBezTo>
                <a:close/>
              </a:path>
            </a:pathLst>
          </a:custGeom>
          <a:noFill/>
          <a:ln w="317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Curve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Such approach overlooks deeper linguistic structures common across fields.</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By concentrating on terminology, we miss out on analyzing the way ideas are expressed—the syntax, sentence structure, and function words that form the backbone of language in educational texts.</a:t>
            </a:r>
          </a:p>
        </p:txBody>
      </p:sp>
      <p:sp>
        <p:nvSpPr>
          <p:cNvPr id="18" name="Подзаголовок 2">
            <a:extLst>
              <a:ext uri="{FF2B5EF4-FFF2-40B4-BE49-F238E27FC236}">
                <a16:creationId xmlns:a16="http://schemas.microsoft.com/office/drawing/2014/main" id="{40F06454-7BB5-A6D7-FD54-E9549A41F7CA}"/>
              </a:ext>
            </a:extLst>
          </p:cNvPr>
          <p:cNvSpPr txBox="1">
            <a:spLocks/>
          </p:cNvSpPr>
          <p:nvPr/>
        </p:nvSpPr>
        <p:spPr>
          <a:xfrm>
            <a:off x="471118" y="7153950"/>
            <a:ext cx="5756400" cy="3888000"/>
          </a:xfrm>
          <a:custGeom>
            <a:avLst/>
            <a:gdLst>
              <a:gd name="connsiteX0" fmla="*/ 0 w 5756400"/>
              <a:gd name="connsiteY0" fmla="*/ 0 h 3888000"/>
              <a:gd name="connsiteX1" fmla="*/ 5756400 w 5756400"/>
              <a:gd name="connsiteY1" fmla="*/ 0 h 3888000"/>
              <a:gd name="connsiteX2" fmla="*/ 5756400 w 5756400"/>
              <a:gd name="connsiteY2" fmla="*/ 3888000 h 3888000"/>
              <a:gd name="connsiteX3" fmla="*/ 0 w 5756400"/>
              <a:gd name="connsiteY3" fmla="*/ 3888000 h 3888000"/>
              <a:gd name="connsiteX4" fmla="*/ 0 w 5756400"/>
              <a:gd name="connsiteY4" fmla="*/ 0 h 388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6400" h="3888000" extrusionOk="0">
                <a:moveTo>
                  <a:pt x="0" y="0"/>
                </a:moveTo>
                <a:cubicBezTo>
                  <a:pt x="1212119" y="68792"/>
                  <a:pt x="4482813" y="88810"/>
                  <a:pt x="5756400" y="0"/>
                </a:cubicBezTo>
                <a:cubicBezTo>
                  <a:pt x="5672820" y="1281883"/>
                  <a:pt x="5770942" y="2311756"/>
                  <a:pt x="5756400" y="3888000"/>
                </a:cubicBezTo>
                <a:cubicBezTo>
                  <a:pt x="5049863" y="3995294"/>
                  <a:pt x="2027398" y="3974260"/>
                  <a:pt x="0" y="3888000"/>
                </a:cubicBezTo>
                <a:cubicBezTo>
                  <a:pt x="-121288" y="3458049"/>
                  <a:pt x="-170000" y="417641"/>
                  <a:pt x="0" y="0"/>
                </a:cubicBezTo>
                <a:close/>
              </a:path>
            </a:pathLst>
          </a:custGeom>
          <a:noFill/>
          <a:ln w="952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Curve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There's a need to classify texts based on general language patterns (metalanguage) rather than terminology.</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Exploring the metalanguage allows us to understand how concepts are communicated, independent of specific jargon, revealing insights into teaching methods and cognitive processes involved in learning.</a:t>
            </a:r>
          </a:p>
        </p:txBody>
      </p:sp>
      <p:sp>
        <p:nvSpPr>
          <p:cNvPr id="19" name="Подзаголовок 2">
            <a:extLst>
              <a:ext uri="{FF2B5EF4-FFF2-40B4-BE49-F238E27FC236}">
                <a16:creationId xmlns:a16="http://schemas.microsoft.com/office/drawing/2014/main" id="{DC46C909-98B0-C676-5762-FD687FD5FB09}"/>
              </a:ext>
            </a:extLst>
          </p:cNvPr>
          <p:cNvSpPr txBox="1">
            <a:spLocks/>
          </p:cNvSpPr>
          <p:nvPr/>
        </p:nvSpPr>
        <p:spPr>
          <a:xfrm>
            <a:off x="6385691" y="7153950"/>
            <a:ext cx="5756400" cy="3888000"/>
          </a:xfrm>
          <a:custGeom>
            <a:avLst/>
            <a:gdLst>
              <a:gd name="connsiteX0" fmla="*/ 0 w 5756400"/>
              <a:gd name="connsiteY0" fmla="*/ 0 h 3888000"/>
              <a:gd name="connsiteX1" fmla="*/ 5756400 w 5756400"/>
              <a:gd name="connsiteY1" fmla="*/ 0 h 3888000"/>
              <a:gd name="connsiteX2" fmla="*/ 5756400 w 5756400"/>
              <a:gd name="connsiteY2" fmla="*/ 3888000 h 3888000"/>
              <a:gd name="connsiteX3" fmla="*/ 0 w 5756400"/>
              <a:gd name="connsiteY3" fmla="*/ 3888000 h 3888000"/>
              <a:gd name="connsiteX4" fmla="*/ 0 w 5756400"/>
              <a:gd name="connsiteY4" fmla="*/ 0 h 388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6400" h="3888000" extrusionOk="0">
                <a:moveTo>
                  <a:pt x="0" y="0"/>
                </a:moveTo>
                <a:cubicBezTo>
                  <a:pt x="1212119" y="68792"/>
                  <a:pt x="4482813" y="88810"/>
                  <a:pt x="5756400" y="0"/>
                </a:cubicBezTo>
                <a:cubicBezTo>
                  <a:pt x="5672820" y="1281883"/>
                  <a:pt x="5770942" y="2311756"/>
                  <a:pt x="5756400" y="3888000"/>
                </a:cubicBezTo>
                <a:cubicBezTo>
                  <a:pt x="5049863" y="3995294"/>
                  <a:pt x="2027398" y="3974260"/>
                  <a:pt x="0" y="3888000"/>
                </a:cubicBezTo>
                <a:cubicBezTo>
                  <a:pt x="-121288" y="3458049"/>
                  <a:pt x="-170000" y="417641"/>
                  <a:pt x="0" y="0"/>
                </a:cubicBezTo>
                <a:close/>
              </a:path>
            </a:pathLst>
          </a:custGeom>
          <a:noFill/>
          <a:ln w="952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Curve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Our goal is to identify these patterns to distinguish between fields in math and CS.</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By identifying subtle linguistic differences, we aim to accurately classify texts and ultimately contribute to personalized education by adapting materials to individual learning styles.</a:t>
            </a:r>
          </a:p>
        </p:txBody>
      </p:sp>
    </p:spTree>
    <p:extLst>
      <p:ext uri="{BB962C8B-B14F-4D97-AF65-F5344CB8AC3E}">
        <p14:creationId xmlns:p14="http://schemas.microsoft.com/office/powerpoint/2010/main" val="748171614"/>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0"/>
            <a:ext cx="12192000" cy="1434164"/>
          </a:xfrm>
        </p:spPr>
        <p:txBody>
          <a:bodyPr anchor="ctr">
            <a:normAutofit/>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Our Approach</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sp>
        <p:nvSpPr>
          <p:cNvPr id="8" name="Подзаголовок 2">
            <a:extLst>
              <a:ext uri="{FF2B5EF4-FFF2-40B4-BE49-F238E27FC236}">
                <a16:creationId xmlns:a16="http://schemas.microsoft.com/office/drawing/2014/main" id="{127BF254-BA3A-749A-935F-5CB9BEFA3972}"/>
              </a:ext>
            </a:extLst>
          </p:cNvPr>
          <p:cNvSpPr txBox="1">
            <a:spLocks/>
          </p:cNvSpPr>
          <p:nvPr/>
        </p:nvSpPr>
        <p:spPr>
          <a:xfrm>
            <a:off x="716573" y="1120228"/>
            <a:ext cx="10758853" cy="990007"/>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i="1" dirty="0">
                <a:solidFill>
                  <a:srgbClr val="8A1E40"/>
                </a:solidFill>
                <a:latin typeface="Tahoma" panose="020B0604030504040204" pitchFamily="34" charset="0"/>
                <a:ea typeface="Tahoma" panose="020B0604030504040204" pitchFamily="34" charset="0"/>
                <a:cs typeface="Tahoma" panose="020B0604030504040204" pitchFamily="34" charset="0"/>
              </a:rPr>
              <a:t>Can we understand a subject without its specific vocabulary?</a:t>
            </a:r>
            <a:endParaRPr lang="ru-RU" i="1" dirty="0">
              <a:solidFill>
                <a:srgbClr val="8A1E40"/>
              </a:solidFill>
              <a:latin typeface="Tahoma" panose="020B0604030504040204" pitchFamily="34" charset="0"/>
              <a:ea typeface="Tahoma" panose="020B0604030504040204" pitchFamily="34" charset="0"/>
              <a:cs typeface="Tahoma" panose="020B0604030504040204" pitchFamily="34" charset="0"/>
            </a:endParaRPr>
          </a:p>
        </p:txBody>
      </p:sp>
      <p:sp>
        <p:nvSpPr>
          <p:cNvPr id="4" name="Подзаголовок 2">
            <a:extLst>
              <a:ext uri="{FF2B5EF4-FFF2-40B4-BE49-F238E27FC236}">
                <a16:creationId xmlns:a16="http://schemas.microsoft.com/office/drawing/2014/main" id="{09A7CF52-100A-5523-D270-466B12AE94DF}"/>
              </a:ext>
            </a:extLst>
          </p:cNvPr>
          <p:cNvSpPr txBox="1">
            <a:spLocks/>
          </p:cNvSpPr>
          <p:nvPr/>
        </p:nvSpPr>
        <p:spPr>
          <a:xfrm>
            <a:off x="-6943939" y="2253108"/>
            <a:ext cx="5756756" cy="3889526"/>
          </a:xfrm>
          <a:custGeom>
            <a:avLst/>
            <a:gdLst>
              <a:gd name="connsiteX0" fmla="*/ 0 w 5756756"/>
              <a:gd name="connsiteY0" fmla="*/ 0 h 3889526"/>
              <a:gd name="connsiteX1" fmla="*/ 5756756 w 5756756"/>
              <a:gd name="connsiteY1" fmla="*/ 0 h 3889526"/>
              <a:gd name="connsiteX2" fmla="*/ 5756756 w 5756756"/>
              <a:gd name="connsiteY2" fmla="*/ 3889526 h 3889526"/>
              <a:gd name="connsiteX3" fmla="*/ 0 w 5756756"/>
              <a:gd name="connsiteY3" fmla="*/ 3889526 h 3889526"/>
              <a:gd name="connsiteX4" fmla="*/ 0 w 5756756"/>
              <a:gd name="connsiteY4" fmla="*/ 0 h 3889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6756" h="3889526" extrusionOk="0">
                <a:moveTo>
                  <a:pt x="0" y="0"/>
                </a:moveTo>
                <a:cubicBezTo>
                  <a:pt x="1197630" y="68792"/>
                  <a:pt x="4285909" y="88810"/>
                  <a:pt x="5756756" y="0"/>
                </a:cubicBezTo>
                <a:cubicBezTo>
                  <a:pt x="5673176" y="730234"/>
                  <a:pt x="5771298" y="2634102"/>
                  <a:pt x="5756756" y="3889526"/>
                </a:cubicBezTo>
                <a:cubicBezTo>
                  <a:pt x="2983864" y="3996820"/>
                  <a:pt x="2036120" y="3975786"/>
                  <a:pt x="0" y="3889526"/>
                </a:cubicBezTo>
                <a:cubicBezTo>
                  <a:pt x="-121288" y="2922979"/>
                  <a:pt x="-170000" y="1935248"/>
                  <a:pt x="0" y="0"/>
                </a:cubicBezTo>
                <a:close/>
              </a:path>
            </a:pathLst>
          </a:custGeom>
          <a:noFill/>
          <a:ln w="317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Curve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Conventional text classification relies heavily on subject-specific terms.</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Traditional models focus on keywords unique to each field, like "algorithm" in computer science or "integral" in mathematics. This reliance can limit the ability to generalize across different subjects.</a:t>
            </a:r>
          </a:p>
        </p:txBody>
      </p:sp>
      <p:sp>
        <p:nvSpPr>
          <p:cNvPr id="18" name="Подзаголовок 2">
            <a:extLst>
              <a:ext uri="{FF2B5EF4-FFF2-40B4-BE49-F238E27FC236}">
                <a16:creationId xmlns:a16="http://schemas.microsoft.com/office/drawing/2014/main" id="{40F06454-7BB5-A6D7-FD54-E9549A41F7CA}"/>
              </a:ext>
            </a:extLst>
          </p:cNvPr>
          <p:cNvSpPr txBox="1">
            <a:spLocks/>
          </p:cNvSpPr>
          <p:nvPr/>
        </p:nvSpPr>
        <p:spPr>
          <a:xfrm>
            <a:off x="219075" y="2253110"/>
            <a:ext cx="5756756" cy="3889524"/>
          </a:xfrm>
          <a:custGeom>
            <a:avLst/>
            <a:gdLst>
              <a:gd name="connsiteX0" fmla="*/ 0 w 5756756"/>
              <a:gd name="connsiteY0" fmla="*/ 0 h 3889524"/>
              <a:gd name="connsiteX1" fmla="*/ 5756756 w 5756756"/>
              <a:gd name="connsiteY1" fmla="*/ 0 h 3889524"/>
              <a:gd name="connsiteX2" fmla="*/ 5756756 w 5756756"/>
              <a:gd name="connsiteY2" fmla="*/ 3889524 h 3889524"/>
              <a:gd name="connsiteX3" fmla="*/ 0 w 5756756"/>
              <a:gd name="connsiteY3" fmla="*/ 3889524 h 3889524"/>
              <a:gd name="connsiteX4" fmla="*/ 0 w 5756756"/>
              <a:gd name="connsiteY4" fmla="*/ 0 h 3889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6756" h="3889524" extrusionOk="0">
                <a:moveTo>
                  <a:pt x="0" y="0"/>
                </a:moveTo>
                <a:cubicBezTo>
                  <a:pt x="1197630" y="68792"/>
                  <a:pt x="4285909" y="88810"/>
                  <a:pt x="5756756" y="0"/>
                </a:cubicBezTo>
                <a:cubicBezTo>
                  <a:pt x="5673176" y="730957"/>
                  <a:pt x="5771298" y="2635717"/>
                  <a:pt x="5756756" y="3889524"/>
                </a:cubicBezTo>
                <a:cubicBezTo>
                  <a:pt x="2983864" y="3996818"/>
                  <a:pt x="2036120" y="3975784"/>
                  <a:pt x="0" y="3889524"/>
                </a:cubicBezTo>
                <a:cubicBezTo>
                  <a:pt x="-121288" y="2921642"/>
                  <a:pt x="-170000" y="1933259"/>
                  <a:pt x="0" y="0"/>
                </a:cubicBezTo>
                <a:close/>
              </a:path>
            </a:pathLst>
          </a:custGeom>
          <a:noFill/>
          <a:ln w="952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Curve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There's a need to classify texts based on general language patterns (metalanguage) rather than terminology.</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Exploring the metalanguage allows us to understand how concepts are communicated, independent of specific jargon, revealing insights into teaching methods and cognitive processes involved in learning.</a:t>
            </a:r>
          </a:p>
        </p:txBody>
      </p:sp>
      <p:sp>
        <p:nvSpPr>
          <p:cNvPr id="19" name="Подзаголовок 2">
            <a:extLst>
              <a:ext uri="{FF2B5EF4-FFF2-40B4-BE49-F238E27FC236}">
                <a16:creationId xmlns:a16="http://schemas.microsoft.com/office/drawing/2014/main" id="{DC46C909-98B0-C676-5762-FD687FD5FB09}"/>
              </a:ext>
            </a:extLst>
          </p:cNvPr>
          <p:cNvSpPr txBox="1">
            <a:spLocks/>
          </p:cNvSpPr>
          <p:nvPr/>
        </p:nvSpPr>
        <p:spPr>
          <a:xfrm>
            <a:off x="6216169" y="2253110"/>
            <a:ext cx="5756400" cy="3889524"/>
          </a:xfrm>
          <a:custGeom>
            <a:avLst/>
            <a:gdLst>
              <a:gd name="connsiteX0" fmla="*/ 0 w 5756400"/>
              <a:gd name="connsiteY0" fmla="*/ 0 h 3889524"/>
              <a:gd name="connsiteX1" fmla="*/ 5756400 w 5756400"/>
              <a:gd name="connsiteY1" fmla="*/ 0 h 3889524"/>
              <a:gd name="connsiteX2" fmla="*/ 5756400 w 5756400"/>
              <a:gd name="connsiteY2" fmla="*/ 3889524 h 3889524"/>
              <a:gd name="connsiteX3" fmla="*/ 0 w 5756400"/>
              <a:gd name="connsiteY3" fmla="*/ 3889524 h 3889524"/>
              <a:gd name="connsiteX4" fmla="*/ 0 w 5756400"/>
              <a:gd name="connsiteY4" fmla="*/ 0 h 3889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6400" h="3889524" extrusionOk="0">
                <a:moveTo>
                  <a:pt x="0" y="0"/>
                </a:moveTo>
                <a:cubicBezTo>
                  <a:pt x="1212119" y="68792"/>
                  <a:pt x="4482813" y="88810"/>
                  <a:pt x="5756400" y="0"/>
                </a:cubicBezTo>
                <a:cubicBezTo>
                  <a:pt x="5672820" y="730957"/>
                  <a:pt x="5770942" y="2635717"/>
                  <a:pt x="5756400" y="3889524"/>
                </a:cubicBezTo>
                <a:cubicBezTo>
                  <a:pt x="5049863" y="3996818"/>
                  <a:pt x="2027398" y="3975784"/>
                  <a:pt x="0" y="3889524"/>
                </a:cubicBezTo>
                <a:cubicBezTo>
                  <a:pt x="-121288" y="2921642"/>
                  <a:pt x="-170000" y="1933259"/>
                  <a:pt x="0" y="0"/>
                </a:cubicBezTo>
                <a:close/>
              </a:path>
            </a:pathLst>
          </a:custGeom>
          <a:noFill/>
          <a:ln w="952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Curve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Our goal is to identify these patterns to distinguish between fields in math and CS.</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By identifying subtle linguistic differences, we aim to accurately classify texts and ultimately contribute to personalized education by adapting materials to individual learning styles.</a:t>
            </a:r>
          </a:p>
        </p:txBody>
      </p:sp>
      <p:sp>
        <p:nvSpPr>
          <p:cNvPr id="3" name="Подзаголовок 2">
            <a:extLst>
              <a:ext uri="{FF2B5EF4-FFF2-40B4-BE49-F238E27FC236}">
                <a16:creationId xmlns:a16="http://schemas.microsoft.com/office/drawing/2014/main" id="{68B9FD72-961F-372A-D31B-5450F1CA29EB}"/>
              </a:ext>
            </a:extLst>
          </p:cNvPr>
          <p:cNvSpPr txBox="1">
            <a:spLocks/>
          </p:cNvSpPr>
          <p:nvPr/>
        </p:nvSpPr>
        <p:spPr>
          <a:xfrm>
            <a:off x="13058931" y="2253110"/>
            <a:ext cx="5843755" cy="3889525"/>
          </a:xfrm>
          <a:custGeom>
            <a:avLst/>
            <a:gdLst>
              <a:gd name="connsiteX0" fmla="*/ 0 w 5843755"/>
              <a:gd name="connsiteY0" fmla="*/ 0 h 3889525"/>
              <a:gd name="connsiteX1" fmla="*/ 5843755 w 5843755"/>
              <a:gd name="connsiteY1" fmla="*/ 0 h 3889525"/>
              <a:gd name="connsiteX2" fmla="*/ 5843755 w 5843755"/>
              <a:gd name="connsiteY2" fmla="*/ 3889525 h 3889525"/>
              <a:gd name="connsiteX3" fmla="*/ 0 w 5843755"/>
              <a:gd name="connsiteY3" fmla="*/ 3889525 h 3889525"/>
              <a:gd name="connsiteX4" fmla="*/ 0 w 5843755"/>
              <a:gd name="connsiteY4" fmla="*/ 0 h 3889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3755" h="3889525" extrusionOk="0">
                <a:moveTo>
                  <a:pt x="0" y="0"/>
                </a:moveTo>
                <a:cubicBezTo>
                  <a:pt x="2331777" y="68792"/>
                  <a:pt x="5254326" y="88810"/>
                  <a:pt x="5843755" y="0"/>
                </a:cubicBezTo>
                <a:cubicBezTo>
                  <a:pt x="5760175" y="730596"/>
                  <a:pt x="5858297" y="2634910"/>
                  <a:pt x="5843755" y="3889525"/>
                </a:cubicBezTo>
                <a:cubicBezTo>
                  <a:pt x="4694628" y="3996819"/>
                  <a:pt x="1830093" y="3975785"/>
                  <a:pt x="0" y="3889525"/>
                </a:cubicBezTo>
                <a:cubicBezTo>
                  <a:pt x="-121288" y="2922311"/>
                  <a:pt x="-170000" y="1934254"/>
                  <a:pt x="0" y="0"/>
                </a:cubicBezTo>
                <a:close/>
              </a:path>
            </a:pathLst>
          </a:custGeom>
          <a:noFill/>
          <a:ln w="317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Curve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Such approach overlooks deeper linguistic structures common across fields.</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By concentrating on terminology, we miss out on analyzing the way ideas are expressed—the syntax, sentence structure, and function words that form the backbone of language in educational texts.</a:t>
            </a:r>
          </a:p>
        </p:txBody>
      </p:sp>
    </p:spTree>
    <p:extLst>
      <p:ext uri="{BB962C8B-B14F-4D97-AF65-F5344CB8AC3E}">
        <p14:creationId xmlns:p14="http://schemas.microsoft.com/office/powerpoint/2010/main" val="113743090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371270"/>
            <a:ext cx="12192000" cy="1434164"/>
          </a:xfrm>
        </p:spPr>
        <p:txBody>
          <a:bodyPr anchor="ctr">
            <a:normAutofit fontScale="90000"/>
          </a:bodyPr>
          <a:lstStyle/>
          <a:p>
            <a:r>
              <a:rPr lang="en-US" dirty="0">
                <a:solidFill>
                  <a:srgbClr val="353A5A"/>
                </a:solidFill>
                <a:latin typeface="Calibri" panose="020F0502020204030204" pitchFamily="34" charset="0"/>
                <a:ea typeface="Tahoma" panose="020B0604030504040204" pitchFamily="34" charset="0"/>
                <a:cs typeface="Calibri" panose="020F0502020204030204" pitchFamily="34" charset="0"/>
              </a:rPr>
              <a:t>Explore the Existence of a Similar Metalanguages Across Fields</a:t>
            </a:r>
            <a:endParaRPr lang="ru-RU" dirty="0">
              <a:solidFill>
                <a:srgbClr val="353A5A"/>
              </a:solidFill>
              <a:latin typeface="Calibri" panose="020F0502020204030204" pitchFamily="34" charset="0"/>
              <a:ea typeface="Tahoma" panose="020B0604030504040204" pitchFamily="34" charset="0"/>
              <a:cs typeface="Calibri" panose="020F0502020204030204" pitchFamily="34" charset="0"/>
            </a:endParaRPr>
          </a:p>
        </p:txBody>
      </p:sp>
      <p:sp>
        <p:nvSpPr>
          <p:cNvPr id="3" name="Подзаголовок 2">
            <a:extLst>
              <a:ext uri="{FF2B5EF4-FFF2-40B4-BE49-F238E27FC236}">
                <a16:creationId xmlns:a16="http://schemas.microsoft.com/office/drawing/2014/main" id="{43A8D3F7-0D0C-DB31-D5D0-8F7FDBF5A71D}"/>
              </a:ext>
            </a:extLst>
          </p:cNvPr>
          <p:cNvSpPr txBox="1">
            <a:spLocks/>
          </p:cNvSpPr>
          <p:nvPr/>
        </p:nvSpPr>
        <p:spPr>
          <a:xfrm>
            <a:off x="219075" y="2253110"/>
            <a:ext cx="5756756" cy="3889524"/>
          </a:xfrm>
          <a:custGeom>
            <a:avLst/>
            <a:gdLst>
              <a:gd name="connsiteX0" fmla="*/ 0 w 5756756"/>
              <a:gd name="connsiteY0" fmla="*/ 0 h 3889524"/>
              <a:gd name="connsiteX1" fmla="*/ 754775 w 5756756"/>
              <a:gd name="connsiteY1" fmla="*/ 0 h 3889524"/>
              <a:gd name="connsiteX2" fmla="*/ 1221712 w 5756756"/>
              <a:gd name="connsiteY2" fmla="*/ 0 h 3889524"/>
              <a:gd name="connsiteX3" fmla="*/ 1976486 w 5756756"/>
              <a:gd name="connsiteY3" fmla="*/ 0 h 3889524"/>
              <a:gd name="connsiteX4" fmla="*/ 2558558 w 5756756"/>
              <a:gd name="connsiteY4" fmla="*/ 0 h 3889524"/>
              <a:gd name="connsiteX5" fmla="*/ 3140630 w 5756756"/>
              <a:gd name="connsiteY5" fmla="*/ 0 h 3889524"/>
              <a:gd name="connsiteX6" fmla="*/ 3895405 w 5756756"/>
              <a:gd name="connsiteY6" fmla="*/ 0 h 3889524"/>
              <a:gd name="connsiteX7" fmla="*/ 4362342 w 5756756"/>
              <a:gd name="connsiteY7" fmla="*/ 0 h 3889524"/>
              <a:gd name="connsiteX8" fmla="*/ 4886846 w 5756756"/>
              <a:gd name="connsiteY8" fmla="*/ 0 h 3889524"/>
              <a:gd name="connsiteX9" fmla="*/ 5756756 w 5756756"/>
              <a:gd name="connsiteY9" fmla="*/ 0 h 3889524"/>
              <a:gd name="connsiteX10" fmla="*/ 5756756 w 5756756"/>
              <a:gd name="connsiteY10" fmla="*/ 531568 h 3889524"/>
              <a:gd name="connsiteX11" fmla="*/ 5756756 w 5756756"/>
              <a:gd name="connsiteY11" fmla="*/ 1179822 h 3889524"/>
              <a:gd name="connsiteX12" fmla="*/ 5756756 w 5756756"/>
              <a:gd name="connsiteY12" fmla="*/ 1750286 h 3889524"/>
              <a:gd name="connsiteX13" fmla="*/ 5756756 w 5756756"/>
              <a:gd name="connsiteY13" fmla="*/ 2320749 h 3889524"/>
              <a:gd name="connsiteX14" fmla="*/ 5756756 w 5756756"/>
              <a:gd name="connsiteY14" fmla="*/ 3046794 h 3889524"/>
              <a:gd name="connsiteX15" fmla="*/ 5756756 w 5756756"/>
              <a:gd name="connsiteY15" fmla="*/ 3889524 h 3889524"/>
              <a:gd name="connsiteX16" fmla="*/ 5232252 w 5756756"/>
              <a:gd name="connsiteY16" fmla="*/ 3889524 h 3889524"/>
              <a:gd name="connsiteX17" fmla="*/ 4477477 w 5756756"/>
              <a:gd name="connsiteY17" fmla="*/ 3889524 h 3889524"/>
              <a:gd name="connsiteX18" fmla="*/ 3722702 w 5756756"/>
              <a:gd name="connsiteY18" fmla="*/ 3889524 h 3889524"/>
              <a:gd name="connsiteX19" fmla="*/ 3025495 w 5756756"/>
              <a:gd name="connsiteY19" fmla="*/ 3889524 h 3889524"/>
              <a:gd name="connsiteX20" fmla="*/ 2385856 w 5756756"/>
              <a:gd name="connsiteY20" fmla="*/ 3889524 h 3889524"/>
              <a:gd name="connsiteX21" fmla="*/ 1803784 w 5756756"/>
              <a:gd name="connsiteY21" fmla="*/ 3889524 h 3889524"/>
              <a:gd name="connsiteX22" fmla="*/ 1279279 w 5756756"/>
              <a:gd name="connsiteY22" fmla="*/ 3889524 h 3889524"/>
              <a:gd name="connsiteX23" fmla="*/ 754775 w 5756756"/>
              <a:gd name="connsiteY23" fmla="*/ 3889524 h 3889524"/>
              <a:gd name="connsiteX24" fmla="*/ 0 w 5756756"/>
              <a:gd name="connsiteY24" fmla="*/ 3889524 h 3889524"/>
              <a:gd name="connsiteX25" fmla="*/ 0 w 5756756"/>
              <a:gd name="connsiteY25" fmla="*/ 3280165 h 3889524"/>
              <a:gd name="connsiteX26" fmla="*/ 0 w 5756756"/>
              <a:gd name="connsiteY26" fmla="*/ 2631911 h 3889524"/>
              <a:gd name="connsiteX27" fmla="*/ 0 w 5756756"/>
              <a:gd name="connsiteY27" fmla="*/ 2022552 h 3889524"/>
              <a:gd name="connsiteX28" fmla="*/ 0 w 5756756"/>
              <a:gd name="connsiteY28" fmla="*/ 1452089 h 3889524"/>
              <a:gd name="connsiteX29" fmla="*/ 0 w 5756756"/>
              <a:gd name="connsiteY29" fmla="*/ 920521 h 3889524"/>
              <a:gd name="connsiteX30" fmla="*/ 0 w 5756756"/>
              <a:gd name="connsiteY30" fmla="*/ 0 h 3889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56756" h="3889524" extrusionOk="0">
                <a:moveTo>
                  <a:pt x="0" y="0"/>
                </a:moveTo>
                <a:cubicBezTo>
                  <a:pt x="170503" y="-9257"/>
                  <a:pt x="397314" y="7403"/>
                  <a:pt x="754775" y="0"/>
                </a:cubicBezTo>
                <a:cubicBezTo>
                  <a:pt x="1112237" y="-7403"/>
                  <a:pt x="989194" y="-4499"/>
                  <a:pt x="1221712" y="0"/>
                </a:cubicBezTo>
                <a:cubicBezTo>
                  <a:pt x="1454230" y="4499"/>
                  <a:pt x="1704971" y="12830"/>
                  <a:pt x="1976486" y="0"/>
                </a:cubicBezTo>
                <a:cubicBezTo>
                  <a:pt x="2248001" y="-12830"/>
                  <a:pt x="2332413" y="-15342"/>
                  <a:pt x="2558558" y="0"/>
                </a:cubicBezTo>
                <a:cubicBezTo>
                  <a:pt x="2784703" y="15342"/>
                  <a:pt x="2988157" y="-1112"/>
                  <a:pt x="3140630" y="0"/>
                </a:cubicBezTo>
                <a:cubicBezTo>
                  <a:pt x="3293103" y="1112"/>
                  <a:pt x="3681313" y="-34479"/>
                  <a:pt x="3895405" y="0"/>
                </a:cubicBezTo>
                <a:cubicBezTo>
                  <a:pt x="4109497" y="34479"/>
                  <a:pt x="4237507" y="17054"/>
                  <a:pt x="4362342" y="0"/>
                </a:cubicBezTo>
                <a:cubicBezTo>
                  <a:pt x="4487177" y="-17054"/>
                  <a:pt x="4705538" y="3198"/>
                  <a:pt x="4886846" y="0"/>
                </a:cubicBezTo>
                <a:cubicBezTo>
                  <a:pt x="5068154" y="-3198"/>
                  <a:pt x="5380442" y="30895"/>
                  <a:pt x="5756756" y="0"/>
                </a:cubicBezTo>
                <a:cubicBezTo>
                  <a:pt x="5757757" y="211970"/>
                  <a:pt x="5739319" y="374757"/>
                  <a:pt x="5756756" y="531568"/>
                </a:cubicBezTo>
                <a:cubicBezTo>
                  <a:pt x="5774193" y="688379"/>
                  <a:pt x="5758171" y="993876"/>
                  <a:pt x="5756756" y="1179822"/>
                </a:cubicBezTo>
                <a:cubicBezTo>
                  <a:pt x="5755341" y="1365768"/>
                  <a:pt x="5773051" y="1629895"/>
                  <a:pt x="5756756" y="1750286"/>
                </a:cubicBezTo>
                <a:cubicBezTo>
                  <a:pt x="5740461" y="1870677"/>
                  <a:pt x="5739530" y="2037016"/>
                  <a:pt x="5756756" y="2320749"/>
                </a:cubicBezTo>
                <a:cubicBezTo>
                  <a:pt x="5773982" y="2604482"/>
                  <a:pt x="5767264" y="2899237"/>
                  <a:pt x="5756756" y="3046794"/>
                </a:cubicBezTo>
                <a:cubicBezTo>
                  <a:pt x="5746248" y="3194352"/>
                  <a:pt x="5716320" y="3605573"/>
                  <a:pt x="5756756" y="3889524"/>
                </a:cubicBezTo>
                <a:cubicBezTo>
                  <a:pt x="5520054" y="3882765"/>
                  <a:pt x="5471396" y="3886885"/>
                  <a:pt x="5232252" y="3889524"/>
                </a:cubicBezTo>
                <a:cubicBezTo>
                  <a:pt x="4993108" y="3892163"/>
                  <a:pt x="4842592" y="3917362"/>
                  <a:pt x="4477477" y="3889524"/>
                </a:cubicBezTo>
                <a:cubicBezTo>
                  <a:pt x="4112362" y="3861686"/>
                  <a:pt x="4084794" y="3926596"/>
                  <a:pt x="3722702" y="3889524"/>
                </a:cubicBezTo>
                <a:cubicBezTo>
                  <a:pt x="3360610" y="3852452"/>
                  <a:pt x="3322870" y="3865746"/>
                  <a:pt x="3025495" y="3889524"/>
                </a:cubicBezTo>
                <a:cubicBezTo>
                  <a:pt x="2728120" y="3913302"/>
                  <a:pt x="2540677" y="3900039"/>
                  <a:pt x="2385856" y="3889524"/>
                </a:cubicBezTo>
                <a:cubicBezTo>
                  <a:pt x="2231035" y="3879009"/>
                  <a:pt x="1933587" y="3893611"/>
                  <a:pt x="1803784" y="3889524"/>
                </a:cubicBezTo>
                <a:cubicBezTo>
                  <a:pt x="1673981" y="3885437"/>
                  <a:pt x="1518700" y="3902844"/>
                  <a:pt x="1279279" y="3889524"/>
                </a:cubicBezTo>
                <a:cubicBezTo>
                  <a:pt x="1039859" y="3876204"/>
                  <a:pt x="900584" y="3881703"/>
                  <a:pt x="754775" y="3889524"/>
                </a:cubicBezTo>
                <a:cubicBezTo>
                  <a:pt x="608966" y="3897345"/>
                  <a:pt x="330730" y="3880500"/>
                  <a:pt x="0" y="3889524"/>
                </a:cubicBezTo>
                <a:cubicBezTo>
                  <a:pt x="-23254" y="3619563"/>
                  <a:pt x="-25429" y="3495103"/>
                  <a:pt x="0" y="3280165"/>
                </a:cubicBezTo>
                <a:cubicBezTo>
                  <a:pt x="25429" y="3065227"/>
                  <a:pt x="-20989" y="2944891"/>
                  <a:pt x="0" y="2631911"/>
                </a:cubicBezTo>
                <a:cubicBezTo>
                  <a:pt x="20989" y="2318931"/>
                  <a:pt x="-3812" y="2150561"/>
                  <a:pt x="0" y="2022552"/>
                </a:cubicBezTo>
                <a:cubicBezTo>
                  <a:pt x="3812" y="1894543"/>
                  <a:pt x="5146" y="1724163"/>
                  <a:pt x="0" y="1452089"/>
                </a:cubicBezTo>
                <a:cubicBezTo>
                  <a:pt x="-5146" y="1180015"/>
                  <a:pt x="-8181" y="1166221"/>
                  <a:pt x="0" y="920521"/>
                </a:cubicBezTo>
                <a:cubicBezTo>
                  <a:pt x="8181" y="674821"/>
                  <a:pt x="-13828" y="263135"/>
                  <a:pt x="0" y="0"/>
                </a:cubicBezTo>
                <a:close/>
              </a:path>
            </a:pathLst>
          </a:custGeom>
          <a:noFill/>
          <a:ln w="952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Freehan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Identify Shared Linguistic Structures</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We seek to uncover the common ways in which concepts are communicated across different subjects, focusing on syntax, grammar, and general vocabulary.</a:t>
            </a:r>
          </a:p>
        </p:txBody>
      </p:sp>
      <p:sp>
        <p:nvSpPr>
          <p:cNvPr id="4" name="Подзаголовок 2">
            <a:extLst>
              <a:ext uri="{FF2B5EF4-FFF2-40B4-BE49-F238E27FC236}">
                <a16:creationId xmlns:a16="http://schemas.microsoft.com/office/drawing/2014/main" id="{35E149BD-6056-5162-19F8-349C0A791328}"/>
              </a:ext>
            </a:extLst>
          </p:cNvPr>
          <p:cNvSpPr txBox="1">
            <a:spLocks/>
          </p:cNvSpPr>
          <p:nvPr/>
        </p:nvSpPr>
        <p:spPr>
          <a:xfrm>
            <a:off x="6216170" y="2253110"/>
            <a:ext cx="5674233" cy="3889524"/>
          </a:xfrm>
          <a:custGeom>
            <a:avLst/>
            <a:gdLst>
              <a:gd name="connsiteX0" fmla="*/ 0 w 5674233"/>
              <a:gd name="connsiteY0" fmla="*/ 0 h 3889524"/>
              <a:gd name="connsiteX1" fmla="*/ 743955 w 5674233"/>
              <a:gd name="connsiteY1" fmla="*/ 0 h 3889524"/>
              <a:gd name="connsiteX2" fmla="*/ 1204198 w 5674233"/>
              <a:gd name="connsiteY2" fmla="*/ 0 h 3889524"/>
              <a:gd name="connsiteX3" fmla="*/ 1948153 w 5674233"/>
              <a:gd name="connsiteY3" fmla="*/ 0 h 3889524"/>
              <a:gd name="connsiteX4" fmla="*/ 2521881 w 5674233"/>
              <a:gd name="connsiteY4" fmla="*/ 0 h 3889524"/>
              <a:gd name="connsiteX5" fmla="*/ 3095609 w 5674233"/>
              <a:gd name="connsiteY5" fmla="*/ 0 h 3889524"/>
              <a:gd name="connsiteX6" fmla="*/ 3839564 w 5674233"/>
              <a:gd name="connsiteY6" fmla="*/ 0 h 3889524"/>
              <a:gd name="connsiteX7" fmla="*/ 4299808 w 5674233"/>
              <a:gd name="connsiteY7" fmla="*/ 0 h 3889524"/>
              <a:gd name="connsiteX8" fmla="*/ 4816793 w 5674233"/>
              <a:gd name="connsiteY8" fmla="*/ 0 h 3889524"/>
              <a:gd name="connsiteX9" fmla="*/ 5674233 w 5674233"/>
              <a:gd name="connsiteY9" fmla="*/ 0 h 3889524"/>
              <a:gd name="connsiteX10" fmla="*/ 5674233 w 5674233"/>
              <a:gd name="connsiteY10" fmla="*/ 531568 h 3889524"/>
              <a:gd name="connsiteX11" fmla="*/ 5674233 w 5674233"/>
              <a:gd name="connsiteY11" fmla="*/ 1179822 h 3889524"/>
              <a:gd name="connsiteX12" fmla="*/ 5674233 w 5674233"/>
              <a:gd name="connsiteY12" fmla="*/ 1750286 h 3889524"/>
              <a:gd name="connsiteX13" fmla="*/ 5674233 w 5674233"/>
              <a:gd name="connsiteY13" fmla="*/ 2320749 h 3889524"/>
              <a:gd name="connsiteX14" fmla="*/ 5674233 w 5674233"/>
              <a:gd name="connsiteY14" fmla="*/ 3046794 h 3889524"/>
              <a:gd name="connsiteX15" fmla="*/ 5674233 w 5674233"/>
              <a:gd name="connsiteY15" fmla="*/ 3889524 h 3889524"/>
              <a:gd name="connsiteX16" fmla="*/ 5157247 w 5674233"/>
              <a:gd name="connsiteY16" fmla="*/ 3889524 h 3889524"/>
              <a:gd name="connsiteX17" fmla="*/ 4413292 w 5674233"/>
              <a:gd name="connsiteY17" fmla="*/ 3889524 h 3889524"/>
              <a:gd name="connsiteX18" fmla="*/ 3669337 w 5674233"/>
              <a:gd name="connsiteY18" fmla="*/ 3889524 h 3889524"/>
              <a:gd name="connsiteX19" fmla="*/ 2982125 w 5674233"/>
              <a:gd name="connsiteY19" fmla="*/ 3889524 h 3889524"/>
              <a:gd name="connsiteX20" fmla="*/ 2351654 w 5674233"/>
              <a:gd name="connsiteY20" fmla="*/ 3889524 h 3889524"/>
              <a:gd name="connsiteX21" fmla="*/ 1777926 w 5674233"/>
              <a:gd name="connsiteY21" fmla="*/ 3889524 h 3889524"/>
              <a:gd name="connsiteX22" fmla="*/ 1260941 w 5674233"/>
              <a:gd name="connsiteY22" fmla="*/ 3889524 h 3889524"/>
              <a:gd name="connsiteX23" fmla="*/ 743955 w 5674233"/>
              <a:gd name="connsiteY23" fmla="*/ 3889524 h 3889524"/>
              <a:gd name="connsiteX24" fmla="*/ 0 w 5674233"/>
              <a:gd name="connsiteY24" fmla="*/ 3889524 h 3889524"/>
              <a:gd name="connsiteX25" fmla="*/ 0 w 5674233"/>
              <a:gd name="connsiteY25" fmla="*/ 3280165 h 3889524"/>
              <a:gd name="connsiteX26" fmla="*/ 0 w 5674233"/>
              <a:gd name="connsiteY26" fmla="*/ 2631911 h 3889524"/>
              <a:gd name="connsiteX27" fmla="*/ 0 w 5674233"/>
              <a:gd name="connsiteY27" fmla="*/ 2022552 h 3889524"/>
              <a:gd name="connsiteX28" fmla="*/ 0 w 5674233"/>
              <a:gd name="connsiteY28" fmla="*/ 1452089 h 3889524"/>
              <a:gd name="connsiteX29" fmla="*/ 0 w 5674233"/>
              <a:gd name="connsiteY29" fmla="*/ 920521 h 3889524"/>
              <a:gd name="connsiteX30" fmla="*/ 0 w 5674233"/>
              <a:gd name="connsiteY30" fmla="*/ 0 h 3889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674233" h="3889524" extrusionOk="0">
                <a:moveTo>
                  <a:pt x="0" y="0"/>
                </a:moveTo>
                <a:cubicBezTo>
                  <a:pt x="341896" y="18291"/>
                  <a:pt x="377725" y="13080"/>
                  <a:pt x="743955" y="0"/>
                </a:cubicBezTo>
                <a:cubicBezTo>
                  <a:pt x="1110185" y="-13080"/>
                  <a:pt x="1049034" y="6970"/>
                  <a:pt x="1204198" y="0"/>
                </a:cubicBezTo>
                <a:cubicBezTo>
                  <a:pt x="1359362" y="-6970"/>
                  <a:pt x="1787507" y="-3530"/>
                  <a:pt x="1948153" y="0"/>
                </a:cubicBezTo>
                <a:cubicBezTo>
                  <a:pt x="2108800" y="3530"/>
                  <a:pt x="2352211" y="-18909"/>
                  <a:pt x="2521881" y="0"/>
                </a:cubicBezTo>
                <a:cubicBezTo>
                  <a:pt x="2691551" y="18909"/>
                  <a:pt x="2861919" y="-26783"/>
                  <a:pt x="3095609" y="0"/>
                </a:cubicBezTo>
                <a:cubicBezTo>
                  <a:pt x="3329299" y="26783"/>
                  <a:pt x="3530089" y="-7936"/>
                  <a:pt x="3839564" y="0"/>
                </a:cubicBezTo>
                <a:cubicBezTo>
                  <a:pt x="4149040" y="7936"/>
                  <a:pt x="4134936" y="-6337"/>
                  <a:pt x="4299808" y="0"/>
                </a:cubicBezTo>
                <a:cubicBezTo>
                  <a:pt x="4464680" y="6337"/>
                  <a:pt x="4670276" y="-2530"/>
                  <a:pt x="4816793" y="0"/>
                </a:cubicBezTo>
                <a:cubicBezTo>
                  <a:pt x="4963311" y="2530"/>
                  <a:pt x="5420967" y="40274"/>
                  <a:pt x="5674233" y="0"/>
                </a:cubicBezTo>
                <a:cubicBezTo>
                  <a:pt x="5675234" y="211970"/>
                  <a:pt x="5656796" y="374757"/>
                  <a:pt x="5674233" y="531568"/>
                </a:cubicBezTo>
                <a:cubicBezTo>
                  <a:pt x="5691670" y="688379"/>
                  <a:pt x="5675648" y="993876"/>
                  <a:pt x="5674233" y="1179822"/>
                </a:cubicBezTo>
                <a:cubicBezTo>
                  <a:pt x="5672818" y="1365768"/>
                  <a:pt x="5690528" y="1629895"/>
                  <a:pt x="5674233" y="1750286"/>
                </a:cubicBezTo>
                <a:cubicBezTo>
                  <a:pt x="5657938" y="1870677"/>
                  <a:pt x="5657007" y="2037016"/>
                  <a:pt x="5674233" y="2320749"/>
                </a:cubicBezTo>
                <a:cubicBezTo>
                  <a:pt x="5691459" y="2604482"/>
                  <a:pt x="5684741" y="2899237"/>
                  <a:pt x="5674233" y="3046794"/>
                </a:cubicBezTo>
                <a:cubicBezTo>
                  <a:pt x="5663725" y="3194352"/>
                  <a:pt x="5633797" y="3605573"/>
                  <a:pt x="5674233" y="3889524"/>
                </a:cubicBezTo>
                <a:cubicBezTo>
                  <a:pt x="5456829" y="3875942"/>
                  <a:pt x="5391636" y="3893726"/>
                  <a:pt x="5157247" y="3889524"/>
                </a:cubicBezTo>
                <a:cubicBezTo>
                  <a:pt x="4922858" y="3885322"/>
                  <a:pt x="4694988" y="3923376"/>
                  <a:pt x="4413292" y="3889524"/>
                </a:cubicBezTo>
                <a:cubicBezTo>
                  <a:pt x="4131597" y="3855672"/>
                  <a:pt x="3898052" y="3912603"/>
                  <a:pt x="3669337" y="3889524"/>
                </a:cubicBezTo>
                <a:cubicBezTo>
                  <a:pt x="3440622" y="3866445"/>
                  <a:pt x="3241519" y="3911159"/>
                  <a:pt x="2982125" y="3889524"/>
                </a:cubicBezTo>
                <a:cubicBezTo>
                  <a:pt x="2722731" y="3867889"/>
                  <a:pt x="2506068" y="3858370"/>
                  <a:pt x="2351654" y="3889524"/>
                </a:cubicBezTo>
                <a:cubicBezTo>
                  <a:pt x="2197240" y="3920678"/>
                  <a:pt x="2031465" y="3888984"/>
                  <a:pt x="1777926" y="3889524"/>
                </a:cubicBezTo>
                <a:cubicBezTo>
                  <a:pt x="1524387" y="3890064"/>
                  <a:pt x="1468382" y="3891105"/>
                  <a:pt x="1260941" y="3889524"/>
                </a:cubicBezTo>
                <a:cubicBezTo>
                  <a:pt x="1053501" y="3887943"/>
                  <a:pt x="975211" y="3869545"/>
                  <a:pt x="743955" y="3889524"/>
                </a:cubicBezTo>
                <a:cubicBezTo>
                  <a:pt x="512699" y="3909503"/>
                  <a:pt x="282643" y="3888728"/>
                  <a:pt x="0" y="3889524"/>
                </a:cubicBezTo>
                <a:cubicBezTo>
                  <a:pt x="-23254" y="3619563"/>
                  <a:pt x="-25429" y="3495103"/>
                  <a:pt x="0" y="3280165"/>
                </a:cubicBezTo>
                <a:cubicBezTo>
                  <a:pt x="25429" y="3065227"/>
                  <a:pt x="-20989" y="2944891"/>
                  <a:pt x="0" y="2631911"/>
                </a:cubicBezTo>
                <a:cubicBezTo>
                  <a:pt x="20989" y="2318931"/>
                  <a:pt x="-3812" y="2150561"/>
                  <a:pt x="0" y="2022552"/>
                </a:cubicBezTo>
                <a:cubicBezTo>
                  <a:pt x="3812" y="1894543"/>
                  <a:pt x="5146" y="1724163"/>
                  <a:pt x="0" y="1452089"/>
                </a:cubicBezTo>
                <a:cubicBezTo>
                  <a:pt x="-5146" y="1180015"/>
                  <a:pt x="-8181" y="1166221"/>
                  <a:pt x="0" y="920521"/>
                </a:cubicBezTo>
                <a:cubicBezTo>
                  <a:pt x="8181" y="674821"/>
                  <a:pt x="-13828" y="263135"/>
                  <a:pt x="0" y="0"/>
                </a:cubicBezTo>
                <a:close/>
              </a:path>
            </a:pathLst>
          </a:custGeom>
          <a:noFill/>
          <a:ln w="9525" cap="flat" cmpd="sng" algn="ctr">
            <a:solidFill>
              <a:srgbClr val="8A1E40"/>
            </a:solidFill>
            <a:prstDash val="solid"/>
            <a:round/>
            <a:headEnd type="none" w="med" len="med"/>
            <a:tailEnd type="none" w="med" len="med"/>
            <a:extLst>
              <a:ext uri="{C807C97D-BFC1-408E-A445-0C87EB9F89A2}">
                <ask:lineSketchStyleProps xmlns:ask="http://schemas.microsoft.com/office/drawing/2018/sketchyshapes" sd="1893035352">
                  <a:prstGeom prst="rect">
                    <a:avLst/>
                  </a:prstGeom>
                  <ask:type>
                    <ask:lineSketchFreehand/>
                  </ask:type>
                </ask:lineSketchStyleProps>
              </a:ext>
            </a:extLst>
          </a:ln>
        </p:spPr>
        <p:style>
          <a:lnRef idx="0">
            <a:scrgbClr r="0" g="0" b="0"/>
          </a:lnRef>
          <a:fillRef idx="0">
            <a:scrgbClr r="0" g="0" b="0"/>
          </a:fillRef>
          <a:effectRef idx="0">
            <a:scrgbClr r="0" g="0" b="0"/>
          </a:effectRef>
          <a:fontRef idx="minor">
            <a:schemeClr val="dk1"/>
          </a:fontRef>
        </p:style>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rgbClr val="8A1E40"/>
                </a:solidFill>
                <a:latin typeface="Tahoma" panose="020B0604030504040204" pitchFamily="34" charset="0"/>
                <a:ea typeface="Tahoma" panose="020B0604030504040204" pitchFamily="34" charset="0"/>
                <a:cs typeface="Tahoma" panose="020B0604030504040204" pitchFamily="34" charset="0"/>
              </a:rPr>
              <a:t>Assess the Potential for Cross-Disciplinary Teaching Tools</a:t>
            </a:r>
          </a:p>
          <a:p>
            <a:r>
              <a:rPr lang="en-US" dirty="0">
                <a:solidFill>
                  <a:srgbClr val="8A1E40"/>
                </a:solidFill>
                <a:latin typeface="Tahoma" panose="020B0604030504040204" pitchFamily="34" charset="0"/>
                <a:ea typeface="Tahoma" panose="020B0604030504040204" pitchFamily="34" charset="0"/>
                <a:cs typeface="Tahoma" panose="020B0604030504040204" pitchFamily="34" charset="0"/>
              </a:rPr>
              <a:t>If a common metalanguage exists, it could inform the development of educational resources that bridge gaps between subjects, aiding in interdisciplinary learning.</a:t>
            </a:r>
          </a:p>
        </p:txBody>
      </p:sp>
    </p:spTree>
    <p:extLst>
      <p:ext uri="{BB962C8B-B14F-4D97-AF65-F5344CB8AC3E}">
        <p14:creationId xmlns:p14="http://schemas.microsoft.com/office/powerpoint/2010/main" val="297607232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53A5A"/>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32D6D84-8558-4369-3048-146C7058D286}"/>
              </a:ext>
            </a:extLst>
          </p:cNvPr>
          <p:cNvSpPr>
            <a:spLocks noGrp="1"/>
          </p:cNvSpPr>
          <p:nvPr>
            <p:ph type="ctrTitle"/>
          </p:nvPr>
        </p:nvSpPr>
        <p:spPr>
          <a:xfrm>
            <a:off x="0" y="2329314"/>
            <a:ext cx="12192000" cy="2387600"/>
          </a:xfrm>
        </p:spPr>
        <p:txBody>
          <a:bodyPr anchor="ctr">
            <a:noAutofit/>
          </a:bodyPr>
          <a:lstStyle/>
          <a:p>
            <a:r>
              <a:rPr lang="en-US" sz="9600" dirty="0">
                <a:solidFill>
                  <a:srgbClr val="FFF3E3"/>
                </a:solidFill>
                <a:latin typeface="Calibri" panose="020F0502020204030204" pitchFamily="34" charset="0"/>
                <a:ea typeface="Tahoma" panose="020B0604030504040204" pitchFamily="34" charset="0"/>
                <a:cs typeface="Calibri" panose="020F0502020204030204" pitchFamily="34" charset="0"/>
              </a:rPr>
              <a:t>2. </a:t>
            </a:r>
            <a:r>
              <a:rPr lang="en-IL" sz="9600" dirty="0">
                <a:solidFill>
                  <a:srgbClr val="FFF3E3"/>
                </a:solidFill>
                <a:latin typeface="Calibri" panose="020F0502020204030204" pitchFamily="34" charset="0"/>
                <a:ea typeface="Tahoma" panose="020B0604030504040204" pitchFamily="34" charset="0"/>
                <a:cs typeface="Calibri" panose="020F0502020204030204" pitchFamily="34" charset="0"/>
              </a:rPr>
              <a:t>Completed Work</a:t>
            </a:r>
            <a:endParaRPr lang="ru-RU" sz="9600" dirty="0">
              <a:solidFill>
                <a:srgbClr val="FFF3E3"/>
              </a:solidFill>
              <a:latin typeface="Calibri" panose="020F0502020204030204" pitchFamily="34" charset="0"/>
              <a:ea typeface="Tahoma" panose="020B0604030504040204" pitchFamily="34" charset="0"/>
              <a:cs typeface="Calibri" panose="020F0502020204030204" pitchFamily="34" charset="0"/>
            </a:endParaRPr>
          </a:p>
        </p:txBody>
      </p:sp>
    </p:spTree>
    <p:extLst>
      <p:ext uri="{BB962C8B-B14F-4D97-AF65-F5344CB8AC3E}">
        <p14:creationId xmlns:p14="http://schemas.microsoft.com/office/powerpoint/2010/main" val="332162036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3E3"/>
        </a:solidFill>
        <a:effectLst/>
      </p:bgPr>
    </p:bg>
    <p:spTree>
      <p:nvGrpSpPr>
        <p:cNvPr id="1" name=""/>
        <p:cNvGrpSpPr/>
        <p:nvPr/>
      </p:nvGrpSpPr>
      <p:grpSpPr>
        <a:xfrm>
          <a:off x="0" y="0"/>
          <a:ext cx="0" cy="0"/>
          <a:chOff x="0" y="0"/>
          <a:chExt cx="0" cy="0"/>
        </a:xfrm>
      </p:grpSpPr>
      <p:sp>
        <p:nvSpPr>
          <p:cNvPr id="8" name="Подзаголовок 2">
            <a:extLst>
              <a:ext uri="{FF2B5EF4-FFF2-40B4-BE49-F238E27FC236}">
                <a16:creationId xmlns:a16="http://schemas.microsoft.com/office/drawing/2014/main" id="{127BF254-BA3A-749A-935F-5CB9BEFA3972}"/>
              </a:ext>
            </a:extLst>
          </p:cNvPr>
          <p:cNvSpPr txBox="1">
            <a:spLocks/>
          </p:cNvSpPr>
          <p:nvPr/>
        </p:nvSpPr>
        <p:spPr>
          <a:xfrm>
            <a:off x="0" y="1484637"/>
            <a:ext cx="12192000" cy="154834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We collected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freely accessible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academic books in mathematics and computer science fields from the internet.</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Each book was </a:t>
            </a:r>
            <a:r>
              <a:rPr lang="en-US" sz="1800" b="1" dirty="0">
                <a:solidFill>
                  <a:srgbClr val="8A1E40"/>
                </a:solidFill>
                <a:latin typeface="Tahoma" panose="020B0604030504040204" pitchFamily="34" charset="0"/>
                <a:ea typeface="Tahoma" panose="020B0604030504040204" pitchFamily="34" charset="0"/>
                <a:cs typeface="Tahoma" panose="020B0604030504040204" pitchFamily="34" charset="0"/>
              </a:rPr>
              <a:t>individually reviewed </a:t>
            </a:r>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to ensure its relevance and suitability for our research objectives.</a:t>
            </a:r>
            <a:endParaRPr lang="en-IL" sz="1800" dirty="0">
              <a:solidFill>
                <a:srgbClr val="8A1E40"/>
              </a:solidFill>
              <a:latin typeface="Tahoma" panose="020B0604030504040204" pitchFamily="34" charset="0"/>
              <a:ea typeface="Tahoma" panose="020B0604030504040204" pitchFamily="34" charset="0"/>
              <a:cs typeface="Tahoma" panose="020B0604030504040204" pitchFamily="34" charset="0"/>
            </a:endParaRPr>
          </a:p>
          <a:p>
            <a:r>
              <a:rPr lang="en-US" sz="1800" dirty="0">
                <a:solidFill>
                  <a:srgbClr val="8A1E40"/>
                </a:solidFill>
                <a:latin typeface="Tahoma" panose="020B0604030504040204" pitchFamily="34" charset="0"/>
                <a:ea typeface="Tahoma" panose="020B0604030504040204" pitchFamily="34" charset="0"/>
                <a:cs typeface="Tahoma" panose="020B0604030504040204" pitchFamily="34" charset="0"/>
              </a:rPr>
              <a:t>Our dataset includes both original PDFs and scanned PDFs (images of book pages rather than embedded text)</a:t>
            </a:r>
          </a:p>
        </p:txBody>
      </p:sp>
      <p:cxnSp>
        <p:nvCxnSpPr>
          <p:cNvPr id="6" name="Прямая соединительная линия 5">
            <a:extLst>
              <a:ext uri="{FF2B5EF4-FFF2-40B4-BE49-F238E27FC236}">
                <a16:creationId xmlns:a16="http://schemas.microsoft.com/office/drawing/2014/main" id="{891D1687-EC08-41CC-25A6-995ED0D9C2A5}"/>
              </a:ext>
            </a:extLst>
          </p:cNvPr>
          <p:cNvCxnSpPr>
            <a:cxnSpLocks/>
          </p:cNvCxnSpPr>
          <p:nvPr/>
        </p:nvCxnSpPr>
        <p:spPr>
          <a:xfrm>
            <a:off x="336000" y="674325"/>
            <a:ext cx="11520000" cy="0"/>
          </a:xfrm>
          <a:prstGeom prst="line">
            <a:avLst/>
          </a:prstGeom>
          <a:ln w="57150">
            <a:solidFill>
              <a:srgbClr val="353A5A"/>
            </a:solidFill>
            <a:headEnd type="diamond" w="med" len="med"/>
            <a:tailEnd type="diamond" w="med" len="med"/>
          </a:ln>
        </p:spPr>
        <p:style>
          <a:lnRef idx="3">
            <a:schemeClr val="accent2"/>
          </a:lnRef>
          <a:fillRef idx="0">
            <a:schemeClr val="accent2"/>
          </a:fillRef>
          <a:effectRef idx="2">
            <a:schemeClr val="accent2"/>
          </a:effectRef>
          <a:fontRef idx="minor">
            <a:schemeClr val="tx1"/>
          </a:fontRef>
        </p:style>
      </p:cxnSp>
      <p:sp>
        <p:nvSpPr>
          <p:cNvPr id="19" name="Блок-схема: узел 18">
            <a:extLst>
              <a:ext uri="{FF2B5EF4-FFF2-40B4-BE49-F238E27FC236}">
                <a16:creationId xmlns:a16="http://schemas.microsoft.com/office/drawing/2014/main" id="{7714EE44-18F3-DD0E-B0DC-9110A894E296}"/>
              </a:ext>
            </a:extLst>
          </p:cNvPr>
          <p:cNvSpPr/>
          <p:nvPr/>
        </p:nvSpPr>
        <p:spPr>
          <a:xfrm>
            <a:off x="1440000" y="360000"/>
            <a:ext cx="628650" cy="628650"/>
          </a:xfrm>
          <a:prstGeom prst="flowChartConnector">
            <a:avLst/>
          </a:prstGeom>
          <a:solidFill>
            <a:srgbClr val="8A1E40"/>
          </a:solidFill>
          <a:ln w="28575">
            <a:solidFill>
              <a:srgbClr val="353A5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0" name="Блок-схема: узел 19">
            <a:extLst>
              <a:ext uri="{FF2B5EF4-FFF2-40B4-BE49-F238E27FC236}">
                <a16:creationId xmlns:a16="http://schemas.microsoft.com/office/drawing/2014/main" id="{8EC26CDB-B53D-812A-2615-8D92DCA5C556}"/>
              </a:ext>
            </a:extLst>
          </p:cNvPr>
          <p:cNvSpPr/>
          <p:nvPr/>
        </p:nvSpPr>
        <p:spPr>
          <a:xfrm>
            <a:off x="432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Блок-схема: узел 20">
            <a:extLst>
              <a:ext uri="{FF2B5EF4-FFF2-40B4-BE49-F238E27FC236}">
                <a16:creationId xmlns:a16="http://schemas.microsoft.com/office/drawing/2014/main" id="{40A9B510-32A0-8613-81C0-FEE84A06AC69}"/>
              </a:ext>
            </a:extLst>
          </p:cNvPr>
          <p:cNvSpPr/>
          <p:nvPr/>
        </p:nvSpPr>
        <p:spPr>
          <a:xfrm>
            <a:off x="720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Блок-схема: узел 21">
            <a:extLst>
              <a:ext uri="{FF2B5EF4-FFF2-40B4-BE49-F238E27FC236}">
                <a16:creationId xmlns:a16="http://schemas.microsoft.com/office/drawing/2014/main" id="{DEE78716-C811-57BF-87B4-A8F83ADFF04C}"/>
              </a:ext>
            </a:extLst>
          </p:cNvPr>
          <p:cNvSpPr/>
          <p:nvPr/>
        </p:nvSpPr>
        <p:spPr>
          <a:xfrm>
            <a:off x="10080000" y="360000"/>
            <a:ext cx="628650" cy="628650"/>
          </a:xfrm>
          <a:prstGeom prst="flowChartConnector">
            <a:avLst/>
          </a:prstGeom>
          <a:solidFill>
            <a:srgbClr val="8A1E40"/>
          </a:solidFill>
          <a:ln>
            <a:solidFill>
              <a:srgbClr val="8A1E4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Подзаголовок 2">
            <a:extLst>
              <a:ext uri="{FF2B5EF4-FFF2-40B4-BE49-F238E27FC236}">
                <a16:creationId xmlns:a16="http://schemas.microsoft.com/office/drawing/2014/main" id="{715609AE-FCBE-062A-6260-E63628AB8400}"/>
              </a:ext>
            </a:extLst>
          </p:cNvPr>
          <p:cNvSpPr txBox="1">
            <a:spLocks/>
          </p:cNvSpPr>
          <p:nvPr/>
        </p:nvSpPr>
        <p:spPr>
          <a:xfrm>
            <a:off x="475411" y="1000071"/>
            <a:ext cx="2557828" cy="473144"/>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rgbClr val="353A5A"/>
                </a:solidFill>
                <a:latin typeface="Tahoma" panose="020B0604030504040204" pitchFamily="34" charset="0"/>
                <a:ea typeface="Tahoma" panose="020B0604030504040204" pitchFamily="34" charset="0"/>
                <a:cs typeface="Tahoma" panose="020B0604030504040204" pitchFamily="34" charset="0"/>
              </a:rPr>
              <a:t>Dataset Collection</a:t>
            </a:r>
            <a:endParaRPr lang="ru-RU" sz="2000" b="1" dirty="0">
              <a:solidFill>
                <a:srgbClr val="353A5A"/>
              </a:solidFill>
              <a:latin typeface="Tahoma" panose="020B0604030504040204" pitchFamily="34" charset="0"/>
              <a:ea typeface="Tahoma" panose="020B0604030504040204" pitchFamily="34" charset="0"/>
              <a:cs typeface="Tahoma" panose="020B0604030504040204" pitchFamily="34" charset="0"/>
            </a:endParaRPr>
          </a:p>
        </p:txBody>
      </p:sp>
      <p:graphicFrame>
        <p:nvGraphicFramePr>
          <p:cNvPr id="28" name="Таблица 27">
            <a:extLst>
              <a:ext uri="{FF2B5EF4-FFF2-40B4-BE49-F238E27FC236}">
                <a16:creationId xmlns:a16="http://schemas.microsoft.com/office/drawing/2014/main" id="{A98B5F66-6474-AFF8-0710-213DC8723883}"/>
              </a:ext>
            </a:extLst>
          </p:cNvPr>
          <p:cNvGraphicFramePr>
            <a:graphicFrameLocks noGrp="1"/>
          </p:cNvGraphicFramePr>
          <p:nvPr>
            <p:extLst>
              <p:ext uri="{D42A27DB-BD31-4B8C-83A1-F6EECF244321}">
                <p14:modId xmlns:p14="http://schemas.microsoft.com/office/powerpoint/2010/main" val="342598305"/>
              </p:ext>
            </p:extLst>
          </p:nvPr>
        </p:nvGraphicFramePr>
        <p:xfrm>
          <a:off x="502862" y="2913528"/>
          <a:ext cx="5060754" cy="3810733"/>
        </p:xfrm>
        <a:graphic>
          <a:graphicData uri="http://schemas.openxmlformats.org/drawingml/2006/table">
            <a:tbl>
              <a:tblPr firstRow="1" bandRow="1">
                <a:tableStyleId>{5C22544A-7EE6-4342-B048-85BDC9FD1C3A}</a:tableStyleId>
              </a:tblPr>
              <a:tblGrid>
                <a:gridCol w="2530377">
                  <a:extLst>
                    <a:ext uri="{9D8B030D-6E8A-4147-A177-3AD203B41FA5}">
                      <a16:colId xmlns:a16="http://schemas.microsoft.com/office/drawing/2014/main" val="4086744350"/>
                    </a:ext>
                  </a:extLst>
                </a:gridCol>
                <a:gridCol w="2530377">
                  <a:extLst>
                    <a:ext uri="{9D8B030D-6E8A-4147-A177-3AD203B41FA5}">
                      <a16:colId xmlns:a16="http://schemas.microsoft.com/office/drawing/2014/main" val="4235307847"/>
                    </a:ext>
                  </a:extLst>
                </a:gridCol>
              </a:tblGrid>
              <a:tr h="440621">
                <a:tc>
                  <a:txBody>
                    <a:bodyPr/>
                    <a:lstStyle/>
                    <a:p>
                      <a:pPr algn="ctr"/>
                      <a:r>
                        <a:rPr lang="en-US" sz="1500" dirty="0">
                          <a:latin typeface="Tahoma" panose="020B0604030504040204" pitchFamily="34" charset="0"/>
                          <a:ea typeface="Tahoma" panose="020B0604030504040204" pitchFamily="34" charset="0"/>
                          <a:cs typeface="Tahoma" panose="020B0604030504040204" pitchFamily="34" charset="0"/>
                        </a:rPr>
                        <a:t>Mathematics</a:t>
                      </a:r>
                      <a:endParaRPr lang="ru-RU" sz="1500" dirty="0">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solidFill>
                      <a:srgbClr val="353A5A"/>
                    </a:solidFill>
                  </a:tcPr>
                </a:tc>
                <a:tc>
                  <a:txBody>
                    <a:bodyPr/>
                    <a:lstStyle/>
                    <a:p>
                      <a:pPr algn="ctr"/>
                      <a:r>
                        <a:rPr lang="en-US" sz="1500" dirty="0">
                          <a:latin typeface="Tahoma" panose="020B0604030504040204" pitchFamily="34" charset="0"/>
                          <a:ea typeface="Tahoma" panose="020B0604030504040204" pitchFamily="34" charset="0"/>
                          <a:cs typeface="Tahoma" panose="020B0604030504040204" pitchFamily="34" charset="0"/>
                        </a:rPr>
                        <a:t>Computer Science</a:t>
                      </a:r>
                      <a:endParaRPr lang="ru-RU" sz="1500" dirty="0">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solidFill>
                      <a:srgbClr val="353A5A"/>
                    </a:solidFill>
                  </a:tcPr>
                </a:tc>
                <a:extLst>
                  <a:ext uri="{0D108BD9-81ED-4DB2-BD59-A6C34878D82A}">
                    <a16:rowId xmlns:a16="http://schemas.microsoft.com/office/drawing/2014/main" val="1728470268"/>
                  </a:ext>
                </a:extLst>
              </a:tr>
              <a:tr h="493244">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Linear Algebra</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Data structures and Algorithms</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extLst>
                  <a:ext uri="{0D108BD9-81ED-4DB2-BD59-A6C34878D82A}">
                    <a16:rowId xmlns:a16="http://schemas.microsoft.com/office/drawing/2014/main" val="3964936065"/>
                  </a:ext>
                </a:extLst>
              </a:tr>
              <a:tr h="440621">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Abstract Algebra</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Object Oriented Programming</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extLst>
                  <a:ext uri="{0D108BD9-81ED-4DB2-BD59-A6C34878D82A}">
                    <a16:rowId xmlns:a16="http://schemas.microsoft.com/office/drawing/2014/main" val="3149593380"/>
                  </a:ext>
                </a:extLst>
              </a:tr>
              <a:tr h="440621">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Calculus</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Functional Programming</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extLst>
                  <a:ext uri="{0D108BD9-81ED-4DB2-BD59-A6C34878D82A}">
                    <a16:rowId xmlns:a16="http://schemas.microsoft.com/office/drawing/2014/main" val="1185857014"/>
                  </a:ext>
                </a:extLst>
              </a:tr>
              <a:tr h="440621">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Combinatorics</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Operation Systems</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extLst>
                  <a:ext uri="{0D108BD9-81ED-4DB2-BD59-A6C34878D82A}">
                    <a16:rowId xmlns:a16="http://schemas.microsoft.com/office/drawing/2014/main" val="1279056473"/>
                  </a:ext>
                </a:extLst>
              </a:tr>
              <a:tr h="440621">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Probability</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Compilation</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extLst>
                  <a:ext uri="{0D108BD9-81ED-4DB2-BD59-A6C34878D82A}">
                    <a16:rowId xmlns:a16="http://schemas.microsoft.com/office/drawing/2014/main" val="1627267132"/>
                  </a:ext>
                </a:extLst>
              </a:tr>
              <a:tr h="493244">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Logic</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Automata and Formal Languages</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extLst>
                  <a:ext uri="{0D108BD9-81ED-4DB2-BD59-A6C34878D82A}">
                    <a16:rowId xmlns:a16="http://schemas.microsoft.com/office/drawing/2014/main" val="3513824058"/>
                  </a:ext>
                </a:extLst>
              </a:tr>
              <a:tr h="440621">
                <a:tc>
                  <a:txBody>
                    <a:bodyPr/>
                    <a:lstStyle/>
                    <a:p>
                      <a:pPr algn="ctr"/>
                      <a:r>
                        <a:rPr lang="en-US" sz="1500" dirty="0">
                          <a:solidFill>
                            <a:srgbClr val="353A5A"/>
                          </a:solidFill>
                          <a:latin typeface="Tahoma" panose="020B0604030504040204" pitchFamily="34" charset="0"/>
                          <a:ea typeface="Tahoma" panose="020B0604030504040204" pitchFamily="34" charset="0"/>
                          <a:cs typeface="Tahoma" panose="020B0604030504040204" pitchFamily="34" charset="0"/>
                        </a:rPr>
                        <a:t>Set theory</a:t>
                      </a:r>
                      <a:endParaRPr lang="ru-RU" sz="1500" dirty="0">
                        <a:solidFill>
                          <a:srgbClr val="353A5A"/>
                        </a:solidFill>
                        <a:latin typeface="Tahoma" panose="020B0604030504040204" pitchFamily="34" charset="0"/>
                        <a:ea typeface="Tahoma" panose="020B0604030504040204" pitchFamily="34" charset="0"/>
                        <a:cs typeface="Tahoma" panose="020B0604030504040204" pitchFamily="34" charset="0"/>
                      </a:endParaRPr>
                    </a:p>
                  </a:txBody>
                  <a:tcPr marL="78676" marR="78676" marT="39338" marB="39338"/>
                </a:tc>
                <a:tc>
                  <a:txBody>
                    <a:bodyPr/>
                    <a:lstStyle/>
                    <a:p>
                      <a:pPr algn="ctr"/>
                      <a:r>
                        <a:rPr lang="en-IL" dirty="0"/>
                        <a:t>-</a:t>
                      </a:r>
                      <a:endParaRPr lang="ru-RU" dirty="0"/>
                    </a:p>
                  </a:txBody>
                  <a:tcPr marL="78676" marR="78676" marT="39338" marB="39338"/>
                </a:tc>
                <a:extLst>
                  <a:ext uri="{0D108BD9-81ED-4DB2-BD59-A6C34878D82A}">
                    <a16:rowId xmlns:a16="http://schemas.microsoft.com/office/drawing/2014/main" val="2196352209"/>
                  </a:ext>
                </a:extLst>
              </a:tr>
            </a:tbl>
          </a:graphicData>
        </a:graphic>
      </p:graphicFrame>
      <p:pic>
        <p:nvPicPr>
          <p:cNvPr id="5" name="Рисунок 4">
            <a:extLst>
              <a:ext uri="{FF2B5EF4-FFF2-40B4-BE49-F238E27FC236}">
                <a16:creationId xmlns:a16="http://schemas.microsoft.com/office/drawing/2014/main" id="{AFE23A3F-ABF4-13EC-EAE3-2038C3CA44D0}"/>
              </a:ext>
            </a:extLst>
          </p:cNvPr>
          <p:cNvPicPr>
            <a:picLocks noChangeAspect="1"/>
          </p:cNvPicPr>
          <p:nvPr/>
        </p:nvPicPr>
        <p:blipFill>
          <a:blip r:embed="rId3"/>
          <a:stretch>
            <a:fillRect/>
          </a:stretch>
        </p:blipFill>
        <p:spPr>
          <a:xfrm>
            <a:off x="7200000" y="2913528"/>
            <a:ext cx="4508700" cy="3888107"/>
          </a:xfrm>
          <a:prstGeom prst="rect">
            <a:avLst/>
          </a:prstGeom>
          <a:effectLst>
            <a:softEdge rad="31750"/>
          </a:effectLst>
        </p:spPr>
      </p:pic>
    </p:spTree>
    <p:extLst>
      <p:ext uri="{BB962C8B-B14F-4D97-AF65-F5344CB8AC3E}">
        <p14:creationId xmlns:p14="http://schemas.microsoft.com/office/powerpoint/2010/main" val="16685544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Стандартная">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Стандартная">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3">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333B1E58-84F4-40BA-ADEF-7555655D047A}">
  <we:reference id="4b785c87-866c-4bad-85d8-5d1ae467ac9a" version="3.14.0.0" store="EXCatalog" storeType="EXCatalog"/>
  <we:alternateReferences>
    <we:reference id="WA104381909" version="3.14.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2664</TotalTime>
  <Words>3012</Words>
  <Application>Microsoft Office PowerPoint</Application>
  <PresentationFormat>Широкоэкранный</PresentationFormat>
  <Paragraphs>238</Paragraphs>
  <Slides>35</Slides>
  <Notes>25</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35</vt:i4>
      </vt:variant>
    </vt:vector>
  </HeadingPairs>
  <TitlesOfParts>
    <vt:vector size="42" baseType="lpstr">
      <vt:lpstr>Aptos</vt:lpstr>
      <vt:lpstr>Aptos Display</vt:lpstr>
      <vt:lpstr>Arial</vt:lpstr>
      <vt:lpstr>Calibri</vt:lpstr>
      <vt:lpstr>Consolas</vt:lpstr>
      <vt:lpstr>Tahoma</vt:lpstr>
      <vt:lpstr>Тема Office</vt:lpstr>
      <vt:lpstr>Metalanguage as an Interdisciplinary Classifier for Mathematics and Computer Science Fields</vt:lpstr>
      <vt:lpstr>Agenda</vt:lpstr>
      <vt:lpstr>1. Introduction</vt:lpstr>
      <vt:lpstr>Why we choose this project?</vt:lpstr>
      <vt:lpstr>State-of-Art</vt:lpstr>
      <vt:lpstr>Our Approach</vt:lpstr>
      <vt:lpstr>Explore the Existence of a Similar Metalanguages Across Fields</vt:lpstr>
      <vt:lpstr>2. Completed Work</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3. Results &amp; Insights</vt:lpstr>
      <vt:lpstr>What was expected</vt:lpstr>
      <vt:lpstr>the Model</vt:lpstr>
      <vt:lpstr>Clustering</vt:lpstr>
      <vt:lpstr>What we achieved</vt:lpstr>
      <vt:lpstr>the Model</vt:lpstr>
      <vt:lpstr>Презентация PowerPoint</vt:lpstr>
      <vt:lpstr>Презентация PowerPoint</vt:lpstr>
      <vt:lpstr>Clustering by K-Means</vt:lpstr>
      <vt:lpstr>Clustering by K-Means</vt:lpstr>
      <vt:lpstr>Clustering by GMM</vt:lpstr>
      <vt:lpstr>4. Challenges &amp; Future Work</vt:lpstr>
      <vt:lpstr>Challenges </vt:lpstr>
      <vt:lpstr>Future Work</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אלכסנדר פיטקין</dc:creator>
  <cp:lastModifiedBy>אלכסנדר פיטקין</cp:lastModifiedBy>
  <cp:revision>1</cp:revision>
  <dcterms:created xsi:type="dcterms:W3CDTF">2024-07-27T09:06:55Z</dcterms:created>
  <dcterms:modified xsi:type="dcterms:W3CDTF">2025-02-02T19:31:01Z</dcterms:modified>
</cp:coreProperties>
</file>

<file path=docProps/thumbnail.jpeg>
</file>